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76" r:id="rId5"/>
    <p:sldId id="277" r:id="rId6"/>
    <p:sldId id="257" r:id="rId7"/>
    <p:sldId id="261" r:id="rId8"/>
    <p:sldId id="259" r:id="rId9"/>
    <p:sldId id="271" r:id="rId10"/>
    <p:sldId id="279" r:id="rId11"/>
    <p:sldId id="275" r:id="rId12"/>
    <p:sldId id="278" r:id="rId13"/>
    <p:sldId id="273" r:id="rId14"/>
    <p:sldId id="280" r:id="rId15"/>
    <p:sldId id="274" r:id="rId16"/>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D3C"/>
    <a:srgbClr val="C3FFB8"/>
    <a:srgbClr val="ECECEC"/>
    <a:srgbClr val="A0D197"/>
    <a:srgbClr val="FF9393"/>
    <a:srgbClr val="A0D1CC"/>
    <a:srgbClr val="AECFCA"/>
    <a:srgbClr val="6EAEA6"/>
    <a:srgbClr val="20201E"/>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4679C-2596-454D-A1A3-585BDD5A0090}" v="2" dt="2024-10-29T11:57:31.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p:scale>
          <a:sx n="120" d="100"/>
          <a:sy n="120" d="100"/>
        </p:scale>
        <p:origin x="53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ida Pereira (MMP)" userId="30d20377-3abf-42d1-9a6b-2d1f26ce4793" providerId="ADAL" clId="{0E84679C-2596-454D-A1A3-585BDD5A0090}"/>
    <pc:docChg chg="undo custSel modSld">
      <pc:chgData name="Margarida Pereira (MMP)" userId="30d20377-3abf-42d1-9a6b-2d1f26ce4793" providerId="ADAL" clId="{0E84679C-2596-454D-A1A3-585BDD5A0090}" dt="2024-10-29T14:20:00.513" v="427" actId="20577"/>
      <pc:docMkLst>
        <pc:docMk/>
      </pc:docMkLst>
      <pc:sldChg chg="addSp delSp modSp mod">
        <pc:chgData name="Margarida Pereira (MMP)" userId="30d20377-3abf-42d1-9a6b-2d1f26ce4793" providerId="ADAL" clId="{0E84679C-2596-454D-A1A3-585BDD5A0090}" dt="2024-10-29T14:19:29.377" v="424" actId="20577"/>
        <pc:sldMkLst>
          <pc:docMk/>
          <pc:sldMk cId="3209573526" sldId="257"/>
        </pc:sldMkLst>
        <pc:spChg chg="add mod">
          <ac:chgData name="Margarida Pereira (MMP)" userId="30d20377-3abf-42d1-9a6b-2d1f26ce4793" providerId="ADAL" clId="{0E84679C-2596-454D-A1A3-585BDD5A0090}" dt="2024-10-29T14:19:29.377" v="424" actId="20577"/>
          <ac:spMkLst>
            <pc:docMk/>
            <pc:sldMk cId="3209573526" sldId="257"/>
            <ac:spMk id="2" creationId="{1B9CCF21-6FC6-F1CF-0640-40B215AD2DC6}"/>
          </ac:spMkLst>
        </pc:spChg>
        <pc:spChg chg="add del mod">
          <ac:chgData name="Margarida Pereira (MMP)" userId="30d20377-3abf-42d1-9a6b-2d1f26ce4793" providerId="ADAL" clId="{0E84679C-2596-454D-A1A3-585BDD5A0090}" dt="2024-10-29T12:02:12.707" v="340" actId="478"/>
          <ac:spMkLst>
            <pc:docMk/>
            <pc:sldMk cId="3209573526" sldId="257"/>
            <ac:spMk id="4" creationId="{59B6C54B-FB80-18FD-B088-A81BBC0C00EA}"/>
          </ac:spMkLst>
        </pc:spChg>
        <pc:spChg chg="del mod">
          <ac:chgData name="Margarida Pereira (MMP)" userId="30d20377-3abf-42d1-9a6b-2d1f26ce4793" providerId="ADAL" clId="{0E84679C-2596-454D-A1A3-585BDD5A0090}" dt="2024-10-29T12:02:06.481" v="338" actId="478"/>
          <ac:spMkLst>
            <pc:docMk/>
            <pc:sldMk cId="3209573526" sldId="257"/>
            <ac:spMk id="5" creationId="{8D67EF6E-0A38-5E95-6BC1-0BA634EA562C}"/>
          </ac:spMkLst>
        </pc:spChg>
        <pc:graphicFrameChg chg="mod modGraphic">
          <ac:chgData name="Margarida Pereira (MMP)" userId="30d20377-3abf-42d1-9a6b-2d1f26ce4793" providerId="ADAL" clId="{0E84679C-2596-454D-A1A3-585BDD5A0090}" dt="2024-10-29T12:02:59.261" v="356" actId="1035"/>
          <ac:graphicFrameMkLst>
            <pc:docMk/>
            <pc:sldMk cId="3209573526" sldId="257"/>
            <ac:graphicFrameMk id="11" creationId="{35AEAC0E-8D41-747A-1541-D7D55D9F7957}"/>
          </ac:graphicFrameMkLst>
        </pc:graphicFrameChg>
        <pc:picChg chg="mod">
          <ac:chgData name="Margarida Pereira (MMP)" userId="30d20377-3abf-42d1-9a6b-2d1f26ce4793" providerId="ADAL" clId="{0E84679C-2596-454D-A1A3-585BDD5A0090}" dt="2024-10-29T12:03:10.502" v="369" actId="1035"/>
          <ac:picMkLst>
            <pc:docMk/>
            <pc:sldMk cId="3209573526" sldId="257"/>
            <ac:picMk id="12" creationId="{4620A9AB-DF68-DE3E-3397-6BCC92C260B7}"/>
          </ac:picMkLst>
        </pc:picChg>
        <pc:picChg chg="mod">
          <ac:chgData name="Margarida Pereira (MMP)" userId="30d20377-3abf-42d1-9a6b-2d1f26ce4793" providerId="ADAL" clId="{0E84679C-2596-454D-A1A3-585BDD5A0090}" dt="2024-10-29T12:03:06.876" v="364" actId="1035"/>
          <ac:picMkLst>
            <pc:docMk/>
            <pc:sldMk cId="3209573526" sldId="257"/>
            <ac:picMk id="13" creationId="{789B7C43-1A24-15B6-2597-FCC6DDA8F83B}"/>
          </ac:picMkLst>
        </pc:picChg>
        <pc:picChg chg="mod">
          <ac:chgData name="Margarida Pereira (MMP)" userId="30d20377-3abf-42d1-9a6b-2d1f26ce4793" providerId="ADAL" clId="{0E84679C-2596-454D-A1A3-585BDD5A0090}" dt="2024-10-29T12:03:20.018" v="375" actId="1038"/>
          <ac:picMkLst>
            <pc:docMk/>
            <pc:sldMk cId="3209573526" sldId="257"/>
            <ac:picMk id="18" creationId="{EF34054A-7F4E-E533-EA8B-02DA28BF8A41}"/>
          </ac:picMkLst>
        </pc:picChg>
      </pc:sldChg>
      <pc:sldChg chg="modSp mod">
        <pc:chgData name="Margarida Pereira (MMP)" userId="30d20377-3abf-42d1-9a6b-2d1f26ce4793" providerId="ADAL" clId="{0E84679C-2596-454D-A1A3-585BDD5A0090}" dt="2024-10-29T11:07:05.743" v="5" actId="20577"/>
        <pc:sldMkLst>
          <pc:docMk/>
          <pc:sldMk cId="1995416673" sldId="262"/>
        </pc:sldMkLst>
        <pc:spChg chg="mod">
          <ac:chgData name="Margarida Pereira (MMP)" userId="30d20377-3abf-42d1-9a6b-2d1f26ce4793" providerId="ADAL" clId="{0E84679C-2596-454D-A1A3-585BDD5A0090}" dt="2024-10-29T11:07:05.743" v="5" actId="20577"/>
          <ac:spMkLst>
            <pc:docMk/>
            <pc:sldMk cId="1995416673" sldId="262"/>
            <ac:spMk id="2" creationId="{7299CD15-2ED9-2559-12FD-C56D1E1873E3}"/>
          </ac:spMkLst>
        </pc:spChg>
      </pc:sldChg>
      <pc:sldChg chg="modSp mod">
        <pc:chgData name="Margarida Pereira (MMP)" userId="30d20377-3abf-42d1-9a6b-2d1f26ce4793" providerId="ADAL" clId="{0E84679C-2596-454D-A1A3-585BDD5A0090}" dt="2024-10-29T14:20:00.513" v="427" actId="20577"/>
        <pc:sldMkLst>
          <pc:docMk/>
          <pc:sldMk cId="543003022" sldId="273"/>
        </pc:sldMkLst>
        <pc:spChg chg="mod">
          <ac:chgData name="Margarida Pereira (MMP)" userId="30d20377-3abf-42d1-9a6b-2d1f26ce4793" providerId="ADAL" clId="{0E84679C-2596-454D-A1A3-585BDD5A0090}" dt="2024-10-29T14:20:00.513" v="427" actId="20577"/>
          <ac:spMkLst>
            <pc:docMk/>
            <pc:sldMk cId="543003022" sldId="273"/>
            <ac:spMk id="8" creationId="{608B41C2-444B-FBD0-4675-08D0B8653F16}"/>
          </ac:spMkLst>
        </pc:spChg>
      </pc:sldChg>
      <pc:sldChg chg="modSp mod">
        <pc:chgData name="Margarida Pereira (MMP)" userId="30d20377-3abf-42d1-9a6b-2d1f26ce4793" providerId="ADAL" clId="{0E84679C-2596-454D-A1A3-585BDD5A0090}" dt="2024-10-29T12:07:00.171" v="417" actId="20577"/>
        <pc:sldMkLst>
          <pc:docMk/>
          <pc:sldMk cId="2595786472" sldId="274"/>
        </pc:sldMkLst>
        <pc:spChg chg="mod">
          <ac:chgData name="Margarida Pereira (MMP)" userId="30d20377-3abf-42d1-9a6b-2d1f26ce4793" providerId="ADAL" clId="{0E84679C-2596-454D-A1A3-585BDD5A0090}" dt="2024-10-29T12:07:00.171" v="417" actId="20577"/>
          <ac:spMkLst>
            <pc:docMk/>
            <pc:sldMk cId="2595786472" sldId="274"/>
            <ac:spMk id="8" creationId="{D04A7E3A-4414-2D0F-9EE8-FE3E0C47656D}"/>
          </ac:spMkLst>
        </pc:spChg>
      </pc:sldChg>
      <pc:sldChg chg="modSp mod">
        <pc:chgData name="Margarida Pereira (MMP)" userId="30d20377-3abf-42d1-9a6b-2d1f26ce4793" providerId="ADAL" clId="{0E84679C-2596-454D-A1A3-585BDD5A0090}" dt="2024-10-29T12:05:05.641" v="406" actId="1035"/>
        <pc:sldMkLst>
          <pc:docMk/>
          <pc:sldMk cId="978893943" sldId="275"/>
        </pc:sldMkLst>
        <pc:spChg chg="mod">
          <ac:chgData name="Margarida Pereira (MMP)" userId="30d20377-3abf-42d1-9a6b-2d1f26ce4793" providerId="ADAL" clId="{0E84679C-2596-454D-A1A3-585BDD5A0090}" dt="2024-10-29T12:05:05.641" v="406" actId="1035"/>
          <ac:spMkLst>
            <pc:docMk/>
            <pc:sldMk cId="978893943" sldId="275"/>
            <ac:spMk id="8" creationId="{4480AC04-5CAB-1266-8D11-B5F037AC10AF}"/>
          </ac:spMkLst>
        </pc:spChg>
        <pc:picChg chg="mod">
          <ac:chgData name="Margarida Pereira (MMP)" userId="30d20377-3abf-42d1-9a6b-2d1f26ce4793" providerId="ADAL" clId="{0E84679C-2596-454D-A1A3-585BDD5A0090}" dt="2024-10-29T12:05:00.295" v="402" actId="1076"/>
          <ac:picMkLst>
            <pc:docMk/>
            <pc:sldMk cId="978893943" sldId="275"/>
            <ac:picMk id="4" creationId="{8FD127B3-1AC6-5B96-BE4E-2C78CCCD07FD}"/>
          </ac:picMkLst>
        </pc:picChg>
      </pc:sldChg>
    </pc:docChg>
  </pc:docChgLst>
  <pc:docChgLst>
    <pc:chgData name="Margarida Pereira (MMP)" userId="30d20377-3abf-42d1-9a6b-2d1f26ce4793" providerId="ADAL" clId="{F5C9E167-8817-4CA6-95B1-AE6E0915C33F}"/>
    <pc:docChg chg="modSld">
      <pc:chgData name="Margarida Pereira (MMP)" userId="30d20377-3abf-42d1-9a6b-2d1f26ce4793" providerId="ADAL" clId="{F5C9E167-8817-4CA6-95B1-AE6E0915C33F}" dt="2024-05-31T07:42:43.881" v="18" actId="1076"/>
      <pc:docMkLst>
        <pc:docMk/>
      </pc:docMkLst>
      <pc:sldChg chg="modSp mod">
        <pc:chgData name="Margarida Pereira (MMP)" userId="30d20377-3abf-42d1-9a6b-2d1f26ce4793" providerId="ADAL" clId="{F5C9E167-8817-4CA6-95B1-AE6E0915C33F}" dt="2024-05-31T07:42:43.881" v="18" actId="1076"/>
        <pc:sldMkLst>
          <pc:docMk/>
          <pc:sldMk cId="1995416673" sldId="262"/>
        </pc:sldMkLst>
        <pc:spChg chg="mod">
          <ac:chgData name="Margarida Pereira (MMP)" userId="30d20377-3abf-42d1-9a6b-2d1f26ce4793" providerId="ADAL" clId="{F5C9E167-8817-4CA6-95B1-AE6E0915C33F}" dt="2024-05-31T07:42:43.881" v="18" actId="1076"/>
          <ac:spMkLst>
            <pc:docMk/>
            <pc:sldMk cId="1995416673" sldId="262"/>
            <ac:spMk id="2" creationId="{7299CD15-2ED9-2559-12FD-C56D1E1873E3}"/>
          </ac:spMkLst>
        </pc:spChg>
      </pc:sldChg>
    </pc:docChg>
  </pc:docChgLst>
  <pc:docChgLst>
    <pc:chgData name="Margarida Pereira (MMP)" userId="30d20377-3abf-42d1-9a6b-2d1f26ce4793" providerId="ADAL" clId="{C75FAA4B-7514-406C-9B81-23E38525AE5A}"/>
    <pc:docChg chg="custSel modSld">
      <pc:chgData name="Margarida Pereira (MMP)" userId="30d20377-3abf-42d1-9a6b-2d1f26ce4793" providerId="ADAL" clId="{C75FAA4B-7514-406C-9B81-23E38525AE5A}" dt="2024-10-23T09:28:28.775" v="3" actId="20577"/>
      <pc:docMkLst>
        <pc:docMk/>
      </pc:docMkLst>
      <pc:sldChg chg="addSp delSp mod">
        <pc:chgData name="Margarida Pereira (MMP)" userId="30d20377-3abf-42d1-9a6b-2d1f26ce4793" providerId="ADAL" clId="{C75FAA4B-7514-406C-9B81-23E38525AE5A}" dt="2024-10-23T09:18:15.193" v="1" actId="478"/>
        <pc:sldMkLst>
          <pc:docMk/>
          <pc:sldMk cId="3209573526" sldId="257"/>
        </pc:sldMkLst>
        <pc:spChg chg="add del">
          <ac:chgData name="Margarida Pereira (MMP)" userId="30d20377-3abf-42d1-9a6b-2d1f26ce4793" providerId="ADAL" clId="{C75FAA4B-7514-406C-9B81-23E38525AE5A}" dt="2024-10-23T09:18:15.193" v="1" actId="478"/>
          <ac:spMkLst>
            <pc:docMk/>
            <pc:sldMk cId="3209573526" sldId="257"/>
            <ac:spMk id="3" creationId="{96A49C48-E04C-0B8E-69DF-754410163D00}"/>
          </ac:spMkLst>
        </pc:spChg>
      </pc:sldChg>
      <pc:sldChg chg="modSp mod">
        <pc:chgData name="Margarida Pereira (MMP)" userId="30d20377-3abf-42d1-9a6b-2d1f26ce4793" providerId="ADAL" clId="{C75FAA4B-7514-406C-9B81-23E38525AE5A}" dt="2024-10-23T09:28:28.775" v="3" actId="20577"/>
        <pc:sldMkLst>
          <pc:docMk/>
          <pc:sldMk cId="2595786472" sldId="274"/>
        </pc:sldMkLst>
        <pc:spChg chg="mod">
          <ac:chgData name="Margarida Pereira (MMP)" userId="30d20377-3abf-42d1-9a6b-2d1f26ce4793" providerId="ADAL" clId="{C75FAA4B-7514-406C-9B81-23E38525AE5A}" dt="2024-10-23T09:28:28.775" v="3" actId="20577"/>
          <ac:spMkLst>
            <pc:docMk/>
            <pc:sldMk cId="2595786472" sldId="274"/>
            <ac:spMk id="8" creationId="{D04A7E3A-4414-2D0F-9EE8-FE3E0C4765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CF659-CF25-45F0-A10A-7DEA61CE408D}" type="datetimeFigureOut">
              <a:rPr lang="en-CH" smtClean="0"/>
              <a:t>12/13/24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2490A-B504-476A-B010-3572DE594545}" type="slidenum">
              <a:rPr lang="en-CH" smtClean="0"/>
              <a:t>‹N°›</a:t>
            </a:fld>
            <a:endParaRPr lang="en-CH"/>
          </a:p>
        </p:txBody>
      </p:sp>
    </p:spTree>
    <p:extLst>
      <p:ext uri="{BB962C8B-B14F-4D97-AF65-F5344CB8AC3E}">
        <p14:creationId xmlns:p14="http://schemas.microsoft.com/office/powerpoint/2010/main" val="7311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E361-F78C-4AB8-2528-416D7B6375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A7E2363F-D982-B1B0-FED9-5D6892131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2A0F3191-8B74-1DE6-F1AE-313E61BDAF42}"/>
              </a:ext>
            </a:extLst>
          </p:cNvPr>
          <p:cNvSpPr>
            <a:spLocks noGrp="1"/>
          </p:cNvSpPr>
          <p:nvPr>
            <p:ph type="dt" sz="half" idx="10"/>
          </p:nvPr>
        </p:nvSpPr>
        <p:spPr/>
        <p:txBody>
          <a:bodyPr/>
          <a:lstStyle/>
          <a:p>
            <a:fld id="{4A518A50-4832-443D-A87F-C0FEC9B1A94B}" type="datetime8">
              <a:rPr lang="en-CH" smtClean="0"/>
              <a:t>12/13/24 3:41 PM</a:t>
            </a:fld>
            <a:endParaRPr lang="en-CH"/>
          </a:p>
        </p:txBody>
      </p:sp>
      <p:sp>
        <p:nvSpPr>
          <p:cNvPr id="5" name="Footer Placeholder 4">
            <a:extLst>
              <a:ext uri="{FF2B5EF4-FFF2-40B4-BE49-F238E27FC236}">
                <a16:creationId xmlns:a16="http://schemas.microsoft.com/office/drawing/2014/main" id="{C1617167-14DB-03E7-294A-0FFD798801B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0C7D657-E586-5A46-2DFD-7696965335C4}"/>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54323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CB3B-9EE5-CAB1-8E13-BFD5BCCAF31D}"/>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D0F0E808-3353-188C-79FE-B49C4C443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2000680C-E774-BA87-E1C1-40A8C7C7E457}"/>
              </a:ext>
            </a:extLst>
          </p:cNvPr>
          <p:cNvSpPr>
            <a:spLocks noGrp="1"/>
          </p:cNvSpPr>
          <p:nvPr>
            <p:ph type="dt" sz="half" idx="10"/>
          </p:nvPr>
        </p:nvSpPr>
        <p:spPr/>
        <p:txBody>
          <a:bodyPr/>
          <a:lstStyle/>
          <a:p>
            <a:fld id="{9757F7E9-D695-4886-A862-C573E733E138}" type="datetime8">
              <a:rPr lang="en-CH" smtClean="0"/>
              <a:t>12/13/24 3:41 PM</a:t>
            </a:fld>
            <a:endParaRPr lang="en-CH"/>
          </a:p>
        </p:txBody>
      </p:sp>
      <p:sp>
        <p:nvSpPr>
          <p:cNvPr id="5" name="Footer Placeholder 4">
            <a:extLst>
              <a:ext uri="{FF2B5EF4-FFF2-40B4-BE49-F238E27FC236}">
                <a16:creationId xmlns:a16="http://schemas.microsoft.com/office/drawing/2014/main" id="{6085193F-102C-30B9-7C85-305C235176B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9B19FE8-DB82-C81D-C820-29EB0B5518F5}"/>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172809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643F6-8E9A-D312-98CA-30FB3FCDF0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8A9DD9D6-8DD5-A8DB-DC7C-0F4390EE01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7D775F4-ABFC-E717-EEF4-68E74CA54307}"/>
              </a:ext>
            </a:extLst>
          </p:cNvPr>
          <p:cNvSpPr>
            <a:spLocks noGrp="1"/>
          </p:cNvSpPr>
          <p:nvPr>
            <p:ph type="dt" sz="half" idx="10"/>
          </p:nvPr>
        </p:nvSpPr>
        <p:spPr/>
        <p:txBody>
          <a:bodyPr/>
          <a:lstStyle/>
          <a:p>
            <a:fld id="{09D1ADEB-02BC-4F61-8FBF-B01F1823D01C}" type="datetime8">
              <a:rPr lang="en-CH" smtClean="0"/>
              <a:t>12/13/24 3:41 PM</a:t>
            </a:fld>
            <a:endParaRPr lang="en-CH"/>
          </a:p>
        </p:txBody>
      </p:sp>
      <p:sp>
        <p:nvSpPr>
          <p:cNvPr id="5" name="Footer Placeholder 4">
            <a:extLst>
              <a:ext uri="{FF2B5EF4-FFF2-40B4-BE49-F238E27FC236}">
                <a16:creationId xmlns:a16="http://schemas.microsoft.com/office/drawing/2014/main" id="{A087D73C-AC35-465A-53D0-00DD6ED57FA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E02A2EE-AEE0-8B4F-ED26-9959FD431333}"/>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136522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7059-4E5D-8962-88ED-C2E24496A9DC}"/>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411C77C9-352D-45C8-7AF0-047AFF1BF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11BDBB9-51FF-BF77-7034-2B5830E82A82}"/>
              </a:ext>
            </a:extLst>
          </p:cNvPr>
          <p:cNvSpPr>
            <a:spLocks noGrp="1"/>
          </p:cNvSpPr>
          <p:nvPr>
            <p:ph type="dt" sz="half" idx="10"/>
          </p:nvPr>
        </p:nvSpPr>
        <p:spPr/>
        <p:txBody>
          <a:bodyPr/>
          <a:lstStyle/>
          <a:p>
            <a:fld id="{B19E1232-4D49-4A52-B070-B0D8B2B9ECCF}" type="datetime8">
              <a:rPr lang="en-CH" smtClean="0"/>
              <a:t>12/13/24 3:41 PM</a:t>
            </a:fld>
            <a:endParaRPr lang="en-CH"/>
          </a:p>
        </p:txBody>
      </p:sp>
      <p:sp>
        <p:nvSpPr>
          <p:cNvPr id="5" name="Footer Placeholder 4">
            <a:extLst>
              <a:ext uri="{FF2B5EF4-FFF2-40B4-BE49-F238E27FC236}">
                <a16:creationId xmlns:a16="http://schemas.microsoft.com/office/drawing/2014/main" id="{63F7C1BC-4FBC-D5B8-9D15-BE398672AC9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5FB533B-FC51-E631-0EE7-31FA4C75E6E0}"/>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87936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1C03-4189-7C43-746C-2CC3AC911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947F6B68-DD65-FE15-7840-5C9EB6D3EC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722BC4-4E71-EA93-F540-57B0387A2A77}"/>
              </a:ext>
            </a:extLst>
          </p:cNvPr>
          <p:cNvSpPr>
            <a:spLocks noGrp="1"/>
          </p:cNvSpPr>
          <p:nvPr>
            <p:ph type="dt" sz="half" idx="10"/>
          </p:nvPr>
        </p:nvSpPr>
        <p:spPr/>
        <p:txBody>
          <a:bodyPr/>
          <a:lstStyle/>
          <a:p>
            <a:fld id="{4D8C565A-A6BA-43CC-A822-FDB0C1D98E1B}" type="datetime8">
              <a:rPr lang="en-CH" smtClean="0"/>
              <a:t>12/13/24 3:41 PM</a:t>
            </a:fld>
            <a:endParaRPr lang="en-CH"/>
          </a:p>
        </p:txBody>
      </p:sp>
      <p:sp>
        <p:nvSpPr>
          <p:cNvPr id="5" name="Footer Placeholder 4">
            <a:extLst>
              <a:ext uri="{FF2B5EF4-FFF2-40B4-BE49-F238E27FC236}">
                <a16:creationId xmlns:a16="http://schemas.microsoft.com/office/drawing/2014/main" id="{B7BD1D7D-855E-B3A1-5F09-5A1D02C2B0C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220D03E-F2B8-24C6-05A6-71431BCE2208}"/>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310914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0294-0532-24CD-E4AB-B6FFA89AD187}"/>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B77B98EE-276B-FA9D-D261-1E88D7836F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8888659C-66FE-4077-EA66-05AEADECF2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2808A825-1313-54D7-BE71-4B04422C62F5}"/>
              </a:ext>
            </a:extLst>
          </p:cNvPr>
          <p:cNvSpPr>
            <a:spLocks noGrp="1"/>
          </p:cNvSpPr>
          <p:nvPr>
            <p:ph type="dt" sz="half" idx="10"/>
          </p:nvPr>
        </p:nvSpPr>
        <p:spPr/>
        <p:txBody>
          <a:bodyPr/>
          <a:lstStyle/>
          <a:p>
            <a:fld id="{72BDAC9E-BE5D-4C51-AB77-1E16A5B7BE2E}" type="datetime8">
              <a:rPr lang="en-CH" smtClean="0"/>
              <a:t>12/13/24 3:41 PM</a:t>
            </a:fld>
            <a:endParaRPr lang="en-CH"/>
          </a:p>
        </p:txBody>
      </p:sp>
      <p:sp>
        <p:nvSpPr>
          <p:cNvPr id="6" name="Footer Placeholder 5">
            <a:extLst>
              <a:ext uri="{FF2B5EF4-FFF2-40B4-BE49-F238E27FC236}">
                <a16:creationId xmlns:a16="http://schemas.microsoft.com/office/drawing/2014/main" id="{56552E38-03AF-CA50-5D56-FC7DDD175F5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5358106-3ED1-063F-B1BF-C3AF33FD89D8}"/>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2688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033D-4A60-47E6-C3D4-7E7B752FA259}"/>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7245A193-70CD-95D1-5DDE-ADD87247B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D7C6A8-3F6E-97C0-FEDC-2E41AE95B3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FEC541E3-223C-F354-0D62-CCA50E19F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9CA6E-56DB-E95C-E7D1-769FFF92E8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2E9D6B1E-E7B7-B36A-0CFF-81416B587627}"/>
              </a:ext>
            </a:extLst>
          </p:cNvPr>
          <p:cNvSpPr>
            <a:spLocks noGrp="1"/>
          </p:cNvSpPr>
          <p:nvPr>
            <p:ph type="dt" sz="half" idx="10"/>
          </p:nvPr>
        </p:nvSpPr>
        <p:spPr/>
        <p:txBody>
          <a:bodyPr/>
          <a:lstStyle/>
          <a:p>
            <a:fld id="{2187C1A3-91EF-483E-9D93-183447A76533}" type="datetime8">
              <a:rPr lang="en-CH" smtClean="0"/>
              <a:t>12/13/24 3:41 PM</a:t>
            </a:fld>
            <a:endParaRPr lang="en-CH"/>
          </a:p>
        </p:txBody>
      </p:sp>
      <p:sp>
        <p:nvSpPr>
          <p:cNvPr id="8" name="Footer Placeholder 7">
            <a:extLst>
              <a:ext uri="{FF2B5EF4-FFF2-40B4-BE49-F238E27FC236}">
                <a16:creationId xmlns:a16="http://schemas.microsoft.com/office/drawing/2014/main" id="{609B29FE-7C1E-1268-F8CD-C89572442FF6}"/>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23AD5120-90FD-7138-5039-A0730636A44B}"/>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235277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85FE-E104-0D1F-6803-A4BE3F5A250C}"/>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5BAEEEC9-744E-0D9E-04E4-22F47842B76A}"/>
              </a:ext>
            </a:extLst>
          </p:cNvPr>
          <p:cNvSpPr>
            <a:spLocks noGrp="1"/>
          </p:cNvSpPr>
          <p:nvPr>
            <p:ph type="dt" sz="half" idx="10"/>
          </p:nvPr>
        </p:nvSpPr>
        <p:spPr/>
        <p:txBody>
          <a:bodyPr/>
          <a:lstStyle/>
          <a:p>
            <a:fld id="{DF0FDC2A-A1E8-414D-B18D-ADAFF4FA6E0A}" type="datetime8">
              <a:rPr lang="en-CH" smtClean="0"/>
              <a:t>12/13/24 3:41 PM</a:t>
            </a:fld>
            <a:endParaRPr lang="en-CH"/>
          </a:p>
        </p:txBody>
      </p:sp>
      <p:sp>
        <p:nvSpPr>
          <p:cNvPr id="4" name="Footer Placeholder 3">
            <a:extLst>
              <a:ext uri="{FF2B5EF4-FFF2-40B4-BE49-F238E27FC236}">
                <a16:creationId xmlns:a16="http://schemas.microsoft.com/office/drawing/2014/main" id="{92AC7AEC-5780-5E23-3B8B-4D99CA418175}"/>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66BBF147-FD8C-CC86-777B-F642202A123C}"/>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308972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BEA46D-1E45-A8EA-8541-ACE59C0000D9}"/>
              </a:ext>
            </a:extLst>
          </p:cNvPr>
          <p:cNvSpPr>
            <a:spLocks noGrp="1"/>
          </p:cNvSpPr>
          <p:nvPr>
            <p:ph type="dt" sz="half" idx="10"/>
          </p:nvPr>
        </p:nvSpPr>
        <p:spPr/>
        <p:txBody>
          <a:bodyPr/>
          <a:lstStyle/>
          <a:p>
            <a:fld id="{4EB9203D-38A9-4DD7-A639-C2568F8F3A68}" type="datetime8">
              <a:rPr lang="en-CH" smtClean="0"/>
              <a:t>12/13/24 3:41 PM</a:t>
            </a:fld>
            <a:endParaRPr lang="en-CH"/>
          </a:p>
        </p:txBody>
      </p:sp>
      <p:sp>
        <p:nvSpPr>
          <p:cNvPr id="3" name="Footer Placeholder 2">
            <a:extLst>
              <a:ext uri="{FF2B5EF4-FFF2-40B4-BE49-F238E27FC236}">
                <a16:creationId xmlns:a16="http://schemas.microsoft.com/office/drawing/2014/main" id="{597AB9CF-1DF7-BB74-80DD-FC5449D9ED14}"/>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682035A1-82A6-E1FE-CB27-CE4057D93A34}"/>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123909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7F51-1F16-11A4-461A-4B8543D3BB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9FAAF6B6-0981-523E-E18E-D0275B566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7FBE7ED4-8D37-FCC4-7ABF-DA7F7E95C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0D62B-5956-B0F3-C0D6-B38C46FAEC28}"/>
              </a:ext>
            </a:extLst>
          </p:cNvPr>
          <p:cNvSpPr>
            <a:spLocks noGrp="1"/>
          </p:cNvSpPr>
          <p:nvPr>
            <p:ph type="dt" sz="half" idx="10"/>
          </p:nvPr>
        </p:nvSpPr>
        <p:spPr/>
        <p:txBody>
          <a:bodyPr/>
          <a:lstStyle/>
          <a:p>
            <a:fld id="{D639B086-D235-44A3-897A-BB7472B54073}" type="datetime8">
              <a:rPr lang="en-CH" smtClean="0"/>
              <a:t>12/13/24 3:41 PM</a:t>
            </a:fld>
            <a:endParaRPr lang="en-CH"/>
          </a:p>
        </p:txBody>
      </p:sp>
      <p:sp>
        <p:nvSpPr>
          <p:cNvPr id="6" name="Footer Placeholder 5">
            <a:extLst>
              <a:ext uri="{FF2B5EF4-FFF2-40B4-BE49-F238E27FC236}">
                <a16:creationId xmlns:a16="http://schemas.microsoft.com/office/drawing/2014/main" id="{8EA8B863-7293-CB01-10FC-CE475FDF9FA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592B158-8FAA-5C9F-C5D1-07C299E2E445}"/>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171015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0C2B-8DE0-6CBE-B723-7AF8129E4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998728A0-E808-20A0-1C49-8D683C5F98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3CE6001F-F4C9-789A-40D9-A7F53CD13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28D46-874A-F68C-D387-EBE479CB3C2C}"/>
              </a:ext>
            </a:extLst>
          </p:cNvPr>
          <p:cNvSpPr>
            <a:spLocks noGrp="1"/>
          </p:cNvSpPr>
          <p:nvPr>
            <p:ph type="dt" sz="half" idx="10"/>
          </p:nvPr>
        </p:nvSpPr>
        <p:spPr/>
        <p:txBody>
          <a:bodyPr/>
          <a:lstStyle/>
          <a:p>
            <a:fld id="{D68A2434-7603-44E9-9623-43C82C02F41B}" type="datetime8">
              <a:rPr lang="en-CH" smtClean="0"/>
              <a:t>12/13/24 3:41 PM</a:t>
            </a:fld>
            <a:endParaRPr lang="en-CH"/>
          </a:p>
        </p:txBody>
      </p:sp>
      <p:sp>
        <p:nvSpPr>
          <p:cNvPr id="6" name="Footer Placeholder 5">
            <a:extLst>
              <a:ext uri="{FF2B5EF4-FFF2-40B4-BE49-F238E27FC236}">
                <a16:creationId xmlns:a16="http://schemas.microsoft.com/office/drawing/2014/main" id="{B27D98C5-CABA-4D71-F87F-E5377688403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60693FE-28E6-3011-0529-05C81B2EFCCC}"/>
              </a:ext>
            </a:extLst>
          </p:cNvPr>
          <p:cNvSpPr>
            <a:spLocks noGrp="1"/>
          </p:cNvSpPr>
          <p:nvPr>
            <p:ph type="sldNum" sz="quarter" idx="12"/>
          </p:nvPr>
        </p:nvSpPr>
        <p:spPr/>
        <p:txBody>
          <a:bodyPr/>
          <a:lstStyle/>
          <a:p>
            <a:fld id="{4B99A090-3714-4825-AC9A-934C8EBD4DC4}" type="slidenum">
              <a:rPr lang="en-CH" smtClean="0"/>
              <a:t>‹N°›</a:t>
            </a:fld>
            <a:endParaRPr lang="en-CH"/>
          </a:p>
        </p:txBody>
      </p:sp>
    </p:spTree>
    <p:extLst>
      <p:ext uri="{BB962C8B-B14F-4D97-AF65-F5344CB8AC3E}">
        <p14:creationId xmlns:p14="http://schemas.microsoft.com/office/powerpoint/2010/main" val="2862313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018B7-B02A-5906-1268-72933C8F10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6188DE1C-0B75-7290-3E26-260BC7FF7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5AA6E2C4-3EE0-D46A-EB91-E61B00DA41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6D414C-7378-44E9-9F76-6F70464A6BE9}" type="datetime8">
              <a:rPr lang="en-CH" smtClean="0"/>
              <a:t>12/13/24 3:41 PM</a:t>
            </a:fld>
            <a:endParaRPr lang="en-CH"/>
          </a:p>
        </p:txBody>
      </p:sp>
      <p:sp>
        <p:nvSpPr>
          <p:cNvPr id="5" name="Footer Placeholder 4">
            <a:extLst>
              <a:ext uri="{FF2B5EF4-FFF2-40B4-BE49-F238E27FC236}">
                <a16:creationId xmlns:a16="http://schemas.microsoft.com/office/drawing/2014/main" id="{E90D55AB-3CAB-D230-C62E-401B840887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37FE9B63-2D0D-3CD3-0B6D-F833B9061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99A090-3714-4825-AC9A-934C8EBD4DC4}" type="slidenum">
              <a:rPr lang="en-CH" smtClean="0"/>
              <a:t>‹N°›</a:t>
            </a:fld>
            <a:endParaRPr lang="en-CH"/>
          </a:p>
        </p:txBody>
      </p:sp>
    </p:spTree>
    <p:extLst>
      <p:ext uri="{BB962C8B-B14F-4D97-AF65-F5344CB8AC3E}">
        <p14:creationId xmlns:p14="http://schemas.microsoft.com/office/powerpoint/2010/main" val="779392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cid:68641324-61c2-4443-889a-3534f797372c@CHEP278.PROD.OUTLOOK.COM" TargetMode="External"/><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cid:68641324-61c2-4443-889a-3534f797372c@CHEP278.PROD.OUTLOOK.COM" TargetMode="External"/><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jpg"/><Relationship Id="rId11" Type="http://schemas.openxmlformats.org/officeDocument/2006/relationships/image" Target="../media/image11.jpg"/><Relationship Id="rId5" Type="http://schemas.openxmlformats.org/officeDocument/2006/relationships/image" Target="../media/image6.jpeg"/><Relationship Id="rId10" Type="http://schemas.openxmlformats.org/officeDocument/2006/relationships/image" Target="cid:44739f26-5234-49ad-8e1a-8b90e5f2e425@CHEP278.PROD.OUTLOOK.COM" TargetMode="External"/><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capture d’écran, logo&#10;&#10;Description générée automatiquement">
            <a:extLst>
              <a:ext uri="{FF2B5EF4-FFF2-40B4-BE49-F238E27FC236}">
                <a16:creationId xmlns:a16="http://schemas.microsoft.com/office/drawing/2014/main" id="{49E1F2F9-DB91-DEEF-E922-9E35EEBC6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422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FCE0-7956-A87B-1AC6-641747A8BA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C97795-FEDD-7BE7-8849-5D99ECAA477C}"/>
              </a:ext>
            </a:extLst>
          </p:cNvPr>
          <p:cNvPicPr>
            <a:picLocks noChangeAspect="1"/>
          </p:cNvPicPr>
          <p:nvPr/>
        </p:nvPicPr>
        <p:blipFill>
          <a:blip r:embed="rId2" r:link="rId3">
            <a:extLst>
              <a:ext uri="{28A0092B-C50C-407E-A947-70E740481C1C}">
                <a14:useLocalDpi xmlns:a14="http://schemas.microsoft.com/office/drawing/2010/main" val="0"/>
              </a:ext>
            </a:extLst>
          </a:blip>
          <a:srcRect l="38" r="-38" b="8590"/>
          <a:stretch>
            <a:fillRect/>
          </a:stretch>
        </p:blipFill>
        <p:spPr bwMode="auto">
          <a:xfrm>
            <a:off x="7777618" y="700222"/>
            <a:ext cx="3594128" cy="3744000"/>
          </a:xfrm>
          <a:prstGeom prst="rect">
            <a:avLst/>
          </a:prstGeom>
          <a:noFill/>
          <a:ln>
            <a:noFill/>
          </a:ln>
        </p:spPr>
      </p:pic>
      <p:sp>
        <p:nvSpPr>
          <p:cNvPr id="5" name="Rectangle 4">
            <a:extLst>
              <a:ext uri="{FF2B5EF4-FFF2-40B4-BE49-F238E27FC236}">
                <a16:creationId xmlns:a16="http://schemas.microsoft.com/office/drawing/2014/main" id="{DE2260B0-2A92-278A-B10C-2658621A58AD}"/>
              </a:ext>
            </a:extLst>
          </p:cNvPr>
          <p:cNvSpPr/>
          <p:nvPr/>
        </p:nvSpPr>
        <p:spPr>
          <a:xfrm>
            <a:off x="7777618" y="4161182"/>
            <a:ext cx="3594128" cy="1842052"/>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61DC1268-ED2A-DBCD-D9B3-FA8805C236C3}"/>
              </a:ext>
            </a:extLst>
          </p:cNvPr>
          <p:cNvSpPr txBox="1"/>
          <p:nvPr/>
        </p:nvSpPr>
        <p:spPr>
          <a:xfrm>
            <a:off x="8017565" y="4320209"/>
            <a:ext cx="3167270" cy="1510747"/>
          </a:xfrm>
          <a:prstGeom prst="rect">
            <a:avLst/>
          </a:prstGeom>
          <a:noFill/>
        </p:spPr>
        <p:txBody>
          <a:bodyPr wrap="square" rtlCol="0">
            <a:spAutoFit/>
          </a:bodyPr>
          <a:lstStyle/>
          <a:p>
            <a:r>
              <a:rPr lang="en-GB" i="1" dirty="0">
                <a:solidFill>
                  <a:srgbClr val="3D3D3C"/>
                </a:solidFill>
                <a:latin typeface="Aptos Serif" panose="02020604070405020304" pitchFamily="18" charset="0"/>
                <a:cs typeface="Aptos Serif" panose="02020604070405020304" pitchFamily="18" charset="0"/>
              </a:rPr>
              <a:t>There is a nice pattern on the metal bars of this balcony. The shapes all connect together. It makes the balcony look very pretty!</a:t>
            </a:r>
            <a:endParaRPr lang="en-CH" i="1" dirty="0">
              <a:solidFill>
                <a:srgbClr val="3D3D3C"/>
              </a:solidFill>
              <a:latin typeface="Aptos Serif" panose="02020604070405020304" pitchFamily="18" charset="0"/>
              <a:cs typeface="Aptos Serif" panose="02020604070405020304" pitchFamily="18" charset="0"/>
            </a:endParaRPr>
          </a:p>
        </p:txBody>
      </p:sp>
      <p:sp>
        <p:nvSpPr>
          <p:cNvPr id="10" name="TextBox 9">
            <a:extLst>
              <a:ext uri="{FF2B5EF4-FFF2-40B4-BE49-F238E27FC236}">
                <a16:creationId xmlns:a16="http://schemas.microsoft.com/office/drawing/2014/main" id="{A40EF511-CCFA-A73E-1A4C-0B3FE1CFEB83}"/>
              </a:ext>
            </a:extLst>
          </p:cNvPr>
          <p:cNvSpPr txBox="1"/>
          <p:nvPr/>
        </p:nvSpPr>
        <p:spPr>
          <a:xfrm>
            <a:off x="5784198" y="700222"/>
            <a:ext cx="1463332" cy="369332"/>
          </a:xfrm>
          <a:prstGeom prst="rect">
            <a:avLst/>
          </a:prstGeom>
          <a:noFill/>
        </p:spPr>
        <p:txBody>
          <a:bodyPr wrap="square">
            <a:spAutoFit/>
          </a:bodyPr>
          <a:lstStyle/>
          <a:p>
            <a:r>
              <a:rPr kumimoji="0" lang="en-GB" sz="1800" b="1" u="none" strike="noStrike" kern="1200" cap="none" spc="0" normalizeH="0" baseline="0" noProof="0" dirty="0">
                <a:ln>
                  <a:noFill/>
                </a:ln>
                <a:solidFill>
                  <a:srgbClr val="3D3D3C"/>
                </a:solidFill>
                <a:effectLst/>
                <a:uLnTx/>
                <a:uFillTx/>
                <a:latin typeface="Aptos" panose="020B0004020202020204" pitchFamily="34" charset="0"/>
              </a:rPr>
              <a:t>Example:</a:t>
            </a:r>
            <a:endParaRPr lang="en-CH" b="1" dirty="0">
              <a:solidFill>
                <a:srgbClr val="3D3D3C"/>
              </a:solidFill>
              <a:latin typeface="Aptos" panose="020B0004020202020204" pitchFamily="34" charset="0"/>
            </a:endParaRPr>
          </a:p>
        </p:txBody>
      </p:sp>
      <p:sp>
        <p:nvSpPr>
          <p:cNvPr id="2" name="Rectangle 1">
            <a:extLst>
              <a:ext uri="{FF2B5EF4-FFF2-40B4-BE49-F238E27FC236}">
                <a16:creationId xmlns:a16="http://schemas.microsoft.com/office/drawing/2014/main" id="{B403BAEF-1708-E48F-6592-F35168AD9047}"/>
              </a:ext>
            </a:extLst>
          </p:cNvPr>
          <p:cNvSpPr/>
          <p:nvPr/>
        </p:nvSpPr>
        <p:spPr>
          <a:xfrm>
            <a:off x="0" y="-1"/>
            <a:ext cx="5115340" cy="6858001"/>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948BBADB-C51B-4A13-F0E6-4D440B7E2ECF}"/>
              </a:ext>
            </a:extLst>
          </p:cNvPr>
          <p:cNvSpPr txBox="1"/>
          <p:nvPr/>
        </p:nvSpPr>
        <p:spPr>
          <a:xfrm>
            <a:off x="435907" y="541103"/>
            <a:ext cx="4149345" cy="480131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Back in the classroom, select 4 or 5 pictures from the ones you took.</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Create a ‘virtual art tour’ - a multimodal presentation using PowerPoint or Book Creator. </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For each picture write a short text (see example).</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Ask your teacher to correct your texts.</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Rewrite the texts.</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Record yourself reading the text for each picture.</a:t>
            </a:r>
            <a:endParaRPr lang="en-CH" dirty="0">
              <a:solidFill>
                <a:srgbClr val="3D3D3C"/>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543003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84D7-C984-1E1D-8FCB-AFB6A718D10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484735C-B9C2-D5ED-F52F-1A71D35ACA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65930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5D44-DC7C-4AC2-AF19-2DE735CCD7B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598F10B-848A-0CC5-4D31-EF8473EC63B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Lst>
          </a:blip>
          <a:srcRect r="24676" b="57096"/>
          <a:stretch/>
        </p:blipFill>
        <p:spPr>
          <a:xfrm>
            <a:off x="591485" y="3203713"/>
            <a:ext cx="10903380" cy="2128801"/>
          </a:xfrm>
          <a:prstGeom prst="rect">
            <a:avLst/>
          </a:prstGeom>
        </p:spPr>
      </p:pic>
      <p:sp>
        <p:nvSpPr>
          <p:cNvPr id="2" name="Rectangle 1">
            <a:extLst>
              <a:ext uri="{FF2B5EF4-FFF2-40B4-BE49-F238E27FC236}">
                <a16:creationId xmlns:a16="http://schemas.microsoft.com/office/drawing/2014/main" id="{B2C79F1F-8139-4455-4C1C-0F1E2C72F91E}"/>
              </a:ext>
            </a:extLst>
          </p:cNvPr>
          <p:cNvSpPr/>
          <p:nvPr/>
        </p:nvSpPr>
        <p:spPr>
          <a:xfrm>
            <a:off x="0" y="0"/>
            <a:ext cx="12192000" cy="2332383"/>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DF4B4BBE-D4C7-61E0-D8D6-38D6D8ECECFE}"/>
              </a:ext>
            </a:extLst>
          </p:cNvPr>
          <p:cNvSpPr txBox="1"/>
          <p:nvPr/>
        </p:nvSpPr>
        <p:spPr>
          <a:xfrm>
            <a:off x="937799" y="289312"/>
            <a:ext cx="8351975"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Share your multimedia presentation on a Padlet Wall or as a physical display (e.g. a hallway exhibition with QR codes).</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Invite another class and your parents to look at your work.</a:t>
            </a:r>
          </a:p>
          <a:p>
            <a:pPr marL="285750" indent="-285750">
              <a:buFont typeface="Arial" panose="020B0604020202020204" pitchFamily="34" charset="0"/>
              <a:buChar char="•"/>
            </a:pP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Ask them to leave a comment. </a:t>
            </a:r>
            <a:endParaRPr lang="en-CH" dirty="0">
              <a:solidFill>
                <a:srgbClr val="3D3D3C"/>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259578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52B7-26B6-DA73-893A-DF9C47AFC35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5F7B555-1B59-D4B1-0C09-413DA05BE8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4274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5AEAC0E-8D41-747A-1541-D7D55D9F7957}"/>
              </a:ext>
            </a:extLst>
          </p:cNvPr>
          <p:cNvGraphicFramePr>
            <a:graphicFrameLocks noGrp="1"/>
          </p:cNvGraphicFramePr>
          <p:nvPr>
            <p:extLst>
              <p:ext uri="{D42A27DB-BD31-4B8C-83A1-F6EECF244321}">
                <p14:modId xmlns:p14="http://schemas.microsoft.com/office/powerpoint/2010/main" val="643388694"/>
              </p:ext>
            </p:extLst>
          </p:nvPr>
        </p:nvGraphicFramePr>
        <p:xfrm>
          <a:off x="937799" y="1359635"/>
          <a:ext cx="10800000" cy="5288280"/>
        </p:xfrm>
        <a:graphic>
          <a:graphicData uri="http://schemas.openxmlformats.org/drawingml/2006/table">
            <a:tbl>
              <a:tblPr firstRow="1" bandRow="1">
                <a:tableStyleId>{D7AC3CCA-C797-4891-BE02-D94E43425B78}</a:tableStyleId>
              </a:tblPr>
              <a:tblGrid>
                <a:gridCol w="2160000">
                  <a:extLst>
                    <a:ext uri="{9D8B030D-6E8A-4147-A177-3AD203B41FA5}">
                      <a16:colId xmlns:a16="http://schemas.microsoft.com/office/drawing/2014/main" val="3518355594"/>
                    </a:ext>
                  </a:extLst>
                </a:gridCol>
                <a:gridCol w="2160000">
                  <a:extLst>
                    <a:ext uri="{9D8B030D-6E8A-4147-A177-3AD203B41FA5}">
                      <a16:colId xmlns:a16="http://schemas.microsoft.com/office/drawing/2014/main" val="2042471834"/>
                    </a:ext>
                  </a:extLst>
                </a:gridCol>
                <a:gridCol w="2160000">
                  <a:extLst>
                    <a:ext uri="{9D8B030D-6E8A-4147-A177-3AD203B41FA5}">
                      <a16:colId xmlns:a16="http://schemas.microsoft.com/office/drawing/2014/main" val="2499037306"/>
                    </a:ext>
                  </a:extLst>
                </a:gridCol>
                <a:gridCol w="2160000">
                  <a:extLst>
                    <a:ext uri="{9D8B030D-6E8A-4147-A177-3AD203B41FA5}">
                      <a16:colId xmlns:a16="http://schemas.microsoft.com/office/drawing/2014/main" val="3621873512"/>
                    </a:ext>
                  </a:extLst>
                </a:gridCol>
                <a:gridCol w="2160000">
                  <a:extLst>
                    <a:ext uri="{9D8B030D-6E8A-4147-A177-3AD203B41FA5}">
                      <a16:colId xmlns:a16="http://schemas.microsoft.com/office/drawing/2014/main" val="1862911655"/>
                    </a:ext>
                  </a:extLst>
                </a:gridCol>
              </a:tblGrid>
              <a:tr h="251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Urban-</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Knitting</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-Aktion</a:t>
                      </a:r>
                      <a:b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b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wikipedia</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lang="en-CH" sz="800" b="0" dirty="0">
                        <a:solidFill>
                          <a:srgbClr val="3D3D3C"/>
                        </a:solidFill>
                        <a:effectLst/>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2</a:t>
                      </a:r>
                      <a:r>
                        <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 </a:t>
                      </a: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 </a:t>
                      </a: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Street Art, Zürich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(own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picture</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Light Installation, Main Station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Zurich</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(own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picture</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8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1"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Heureka</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Zurich</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Lake</a:t>
                      </a:r>
                      <a:b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b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wikimedia</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Fountain</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Zurich</a:t>
                      </a:r>
                      <a:endPar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(own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picture</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974051"/>
                  </a:ext>
                </a:extLst>
              </a:tr>
              <a:tr h="2520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6.</a:t>
                      </a:r>
                      <a:r>
                        <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L’ange</a:t>
                      </a:r>
                      <a:r>
                        <a:rPr kumimoji="0" lang="en-GB" sz="800" b="0" i="1"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r>
                        <a:rPr kumimoji="0" lang="en-GB" sz="800" b="0" i="1"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protecteur</a:t>
                      </a:r>
                      <a:r>
                        <a:rPr lang="en-GB" sz="800" i="1" dirty="0">
                          <a:solidFill>
                            <a:srgbClr val="3D3D3C"/>
                          </a:solidFill>
                          <a:effectLst/>
                          <a:latin typeface="Aptos" panose="020B0004020202020204" pitchFamily="34" charset="0"/>
                          <a:ea typeface="Aptos" panose="020B0004020202020204" pitchFamily="34" charset="0"/>
                          <a:cs typeface="Arial" panose="020B0604020202020204" pitchFamily="34" charset="0"/>
                        </a:rPr>
                        <a:t>, </a:t>
                      </a:r>
                      <a:r>
                        <a:rPr lang="en-GB" sz="800" i="0" dirty="0">
                          <a:solidFill>
                            <a:srgbClr val="3D3D3C"/>
                          </a:solidFill>
                          <a:effectLst/>
                          <a:latin typeface="Aptos" panose="020B0004020202020204" pitchFamily="34" charset="0"/>
                          <a:ea typeface="Aptos" panose="020B0004020202020204" pitchFamily="34" charset="0"/>
                          <a:cs typeface="Arial" panose="020B0604020202020204" pitchFamily="34" charset="0"/>
                        </a:rPr>
                        <a:t>Main Station Z</a:t>
                      </a:r>
                      <a:r>
                        <a:rPr kumimoji="0" lang="en-GB" sz="800" b="0" i="0" u="none" strike="noStrike" kern="1200" cap="none" spc="0" normalizeH="0" baseline="0" noProof="0" dirty="0" err="1">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urich</a:t>
                      </a:r>
                      <a:r>
                        <a:rPr lang="en-GB" sz="800" i="0" baseline="0" dirty="0">
                          <a:ln>
                            <a:solidFill>
                              <a:schemeClr val="bg1">
                                <a:lumMod val="50000"/>
                              </a:schemeClr>
                            </a:solidFill>
                          </a:ln>
                          <a:solidFill>
                            <a:srgbClr val="3D3D3C"/>
                          </a:solidFill>
                          <a:latin typeface="Aptos" panose="020B0004020202020204" pitchFamily="34" charset="0"/>
                          <a:cs typeface="Arial" panose="020B0604020202020204" pitchFamily="34" charset="0"/>
                        </a:rPr>
                        <a:t> </a:t>
                      </a:r>
                      <a:br>
                        <a:rPr lang="en-GB" sz="800" i="0" baseline="0" dirty="0">
                          <a:ln>
                            <a:solidFill>
                              <a:schemeClr val="bg1">
                                <a:lumMod val="50000"/>
                              </a:schemeClr>
                            </a:solidFill>
                          </a:ln>
                          <a:solidFill>
                            <a:srgbClr val="3D3D3C"/>
                          </a:solidFill>
                          <a:latin typeface="Aptos" panose="020B0004020202020204" pitchFamily="34" charset="0"/>
                          <a:cs typeface="Arial" panose="020B0604020202020204" pitchFamily="34" charset="0"/>
                        </a:rPr>
                      </a:b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wikimedia</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7. </a:t>
                      </a:r>
                      <a:r>
                        <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 </a:t>
                      </a: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endParaRPr kumimoji="0" lang="en-GB"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algn="l">
                        <a:spcAft>
                          <a:spcPts val="600"/>
                        </a:spcAft>
                      </a:pPr>
                      <a:endParaRPr kumimoji="0" lang="en-GB" sz="8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algn="ctr"/>
                      <a:r>
                        <a:rPr kumimoji="0" lang="en-GB" sz="8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      House balcony, Zürich</a:t>
                      </a:r>
                    </a:p>
                    <a:p>
                      <a:pPr algn="ct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(own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picture</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algn="ctr"/>
                      <a:endParaRPr lang="en-CH" sz="8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8. </a:t>
                      </a:r>
                      <a:r>
                        <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 </a:t>
                      </a: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pPr>
                        <a:spcAft>
                          <a:spcPts val="1200"/>
                        </a:spcAft>
                      </a:pPr>
                      <a:endParaRPr lang="en-GB" sz="10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Street Art, Zürich </a:t>
                      </a:r>
                      <a:b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b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alamy</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Church panel, Zürich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(own </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picture</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9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10. </a:t>
                      </a:r>
                      <a:r>
                        <a:rPr kumimoji="0" lang="en-GB" sz="10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rPr>
                        <a:t> </a:t>
                      </a: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pPr>
                        <a:spcAft>
                          <a:spcPts val="600"/>
                        </a:spcAft>
                      </a:pPr>
                      <a:br>
                        <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rPr>
                      </a:br>
                      <a:endParaRPr lang="en-GB" sz="900" baseline="0" dirty="0">
                        <a:ln>
                          <a:solidFill>
                            <a:schemeClr val="bg1">
                              <a:lumMod val="50000"/>
                            </a:schemeClr>
                          </a:solidFill>
                        </a:ln>
                        <a:solidFill>
                          <a:srgbClr val="3D3D3C"/>
                        </a:solidFill>
                        <a:latin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Urban-</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Knitting</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-Aktion</a:t>
                      </a:r>
                      <a:b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b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r>
                        <a:rPr kumimoji="0" lang="de-DE" sz="800" b="0" i="0" u="none" strike="noStrike" kern="1200" cap="none" spc="0" normalizeH="0" baseline="0" noProof="0" dirty="0" err="1">
                          <a:ln>
                            <a:noFill/>
                          </a:ln>
                          <a:solidFill>
                            <a:srgbClr val="3D3D3C"/>
                          </a:solidFill>
                          <a:effectLst/>
                          <a:uLnTx/>
                          <a:uFillTx/>
                          <a:latin typeface="Aptos" panose="020B0004020202020204" pitchFamily="34" charset="0"/>
                          <a:ea typeface="+mn-ea"/>
                          <a:cs typeface="Arial" panose="020B0604020202020204" pitchFamily="34" charset="0"/>
                        </a:rPr>
                        <a:t>alamy</a:t>
                      </a:r>
                      <a:r>
                        <a:rPr kumimoji="0" lang="de-DE" sz="800" b="0" i="0" u="none" strike="noStrike" kern="1200" cap="none" spc="0" normalizeH="0" baseline="0" noProof="0" dirty="0">
                          <a:ln>
                            <a:noFill/>
                          </a:ln>
                          <a:solidFill>
                            <a:srgbClr val="3D3D3C"/>
                          </a:solidFill>
                          <a:effectLst/>
                          <a:uLnTx/>
                          <a:uFillTx/>
                          <a:latin typeface="Aptos" panose="020B0004020202020204" pitchFamily="34" charset="0"/>
                          <a:ea typeface="+mn-ea"/>
                          <a:cs typeface="Arial" panose="020B0604020202020204" pitchFamily="34" charset="0"/>
                        </a:rPr>
                        <a:t>)</a:t>
                      </a:r>
                      <a:endParaRPr kumimoji="0" lang="en-CH" sz="800" b="0" i="0" u="none" strike="noStrike" kern="1200" cap="none" spc="0" normalizeH="0" baseline="0" noProof="0" dirty="0">
                        <a:ln>
                          <a:noFill/>
                        </a:ln>
                        <a:solidFill>
                          <a:srgbClr val="3D3D3C"/>
                        </a:solidFill>
                        <a:effectLst/>
                        <a:uLnTx/>
                        <a:uFillTx/>
                        <a:latin typeface="Aptos" panose="020B0004020202020204" pitchFamily="34" charset="0"/>
                        <a:ea typeface="Aptos" panose="020B0004020202020204" pitchFamily="34" charset="0"/>
                        <a:cs typeface="Arial" panose="020B0604020202020204" pitchFamily="34"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39305"/>
                  </a:ext>
                </a:extLst>
              </a:tr>
            </a:tbl>
          </a:graphicData>
        </a:graphic>
      </p:graphicFrame>
      <p:pic>
        <p:nvPicPr>
          <p:cNvPr id="12" name="Picture 11">
            <a:extLst>
              <a:ext uri="{FF2B5EF4-FFF2-40B4-BE49-F238E27FC236}">
                <a16:creationId xmlns:a16="http://schemas.microsoft.com/office/drawing/2014/main" id="{4620A9AB-DF68-DE3E-3397-6BCC92C260B7}"/>
              </a:ext>
            </a:extLst>
          </p:cNvPr>
          <p:cNvPicPr>
            <a:picLocks noChangeAspect="1"/>
          </p:cNvPicPr>
          <p:nvPr/>
        </p:nvPicPr>
        <p:blipFill>
          <a:blip r:embed="rId2">
            <a:extLst>
              <a:ext uri="{28A0092B-C50C-407E-A947-70E740481C1C}">
                <a14:useLocalDpi xmlns:a14="http://schemas.microsoft.com/office/drawing/2010/main" val="0"/>
              </a:ext>
            </a:extLst>
          </a:blip>
          <a:srcRect l="1156" r="584" b="7268"/>
          <a:stretch/>
        </p:blipFill>
        <p:spPr bwMode="auto">
          <a:xfrm>
            <a:off x="1359455" y="1584000"/>
            <a:ext cx="1296000" cy="1836000"/>
          </a:xfrm>
          <a:prstGeom prst="rect">
            <a:avLst/>
          </a:prstGeom>
          <a:noFill/>
          <a:ln>
            <a:noFill/>
          </a:ln>
        </p:spPr>
      </p:pic>
      <p:pic>
        <p:nvPicPr>
          <p:cNvPr id="13" name="Picture 12">
            <a:extLst>
              <a:ext uri="{FF2B5EF4-FFF2-40B4-BE49-F238E27FC236}">
                <a16:creationId xmlns:a16="http://schemas.microsoft.com/office/drawing/2014/main" id="{789B7C43-1A24-15B6-2597-FCC6DDA8F83B}"/>
              </a:ext>
            </a:extLst>
          </p:cNvPr>
          <p:cNvPicPr>
            <a:picLocks noChangeAspect="1"/>
          </p:cNvPicPr>
          <p:nvPr/>
        </p:nvPicPr>
        <p:blipFill>
          <a:blip r:embed="rId3">
            <a:extLst>
              <a:ext uri="{28A0092B-C50C-407E-A947-70E740481C1C}">
                <a14:useLocalDpi xmlns:a14="http://schemas.microsoft.com/office/drawing/2010/main" val="0"/>
              </a:ext>
            </a:extLst>
          </a:blip>
          <a:srcRect b="7273"/>
          <a:stretch/>
        </p:blipFill>
        <p:spPr bwMode="auto">
          <a:xfrm>
            <a:off x="3502307" y="1584000"/>
            <a:ext cx="1318818" cy="1836000"/>
          </a:xfrm>
          <a:prstGeom prst="rect">
            <a:avLst/>
          </a:prstGeom>
          <a:noFill/>
        </p:spPr>
      </p:pic>
      <p:pic>
        <p:nvPicPr>
          <p:cNvPr id="14" name="Picture 13">
            <a:extLst>
              <a:ext uri="{FF2B5EF4-FFF2-40B4-BE49-F238E27FC236}">
                <a16:creationId xmlns:a16="http://schemas.microsoft.com/office/drawing/2014/main" id="{9F274C0F-C20E-B6EC-4A19-6673842BF312}"/>
              </a:ext>
            </a:extLst>
          </p:cNvPr>
          <p:cNvPicPr>
            <a:picLocks noChangeAspect="1"/>
          </p:cNvPicPr>
          <p:nvPr/>
        </p:nvPicPr>
        <p:blipFill>
          <a:blip r:embed="rId4">
            <a:extLst>
              <a:ext uri="{28A0092B-C50C-407E-A947-70E740481C1C}">
                <a14:useLocalDpi xmlns:a14="http://schemas.microsoft.com/office/drawing/2010/main" val="0"/>
              </a:ext>
            </a:extLst>
          </a:blip>
          <a:srcRect l="14559" r="14559" b="7273"/>
          <a:stretch/>
        </p:blipFill>
        <p:spPr>
          <a:xfrm>
            <a:off x="5417152" y="1584000"/>
            <a:ext cx="1874778" cy="1836000"/>
          </a:xfrm>
          <a:prstGeom prst="rect">
            <a:avLst/>
          </a:prstGeom>
        </p:spPr>
      </p:pic>
      <p:pic>
        <p:nvPicPr>
          <p:cNvPr id="15" name="Picture 14">
            <a:extLst>
              <a:ext uri="{FF2B5EF4-FFF2-40B4-BE49-F238E27FC236}">
                <a16:creationId xmlns:a16="http://schemas.microsoft.com/office/drawing/2014/main" id="{18970C5C-ED52-9288-EAB0-F9A53217F740}"/>
              </a:ext>
            </a:extLst>
          </p:cNvPr>
          <p:cNvPicPr>
            <a:picLocks noChangeAspect="1"/>
          </p:cNvPicPr>
          <p:nvPr/>
        </p:nvPicPr>
        <p:blipFill>
          <a:blip r:embed="rId5">
            <a:extLst>
              <a:ext uri="{28A0092B-C50C-407E-A947-70E740481C1C}">
                <a14:useLocalDpi xmlns:a14="http://schemas.microsoft.com/office/drawing/2010/main" val="0"/>
              </a:ext>
            </a:extLst>
          </a:blip>
          <a:srcRect t="3438" b="11341"/>
          <a:stretch/>
        </p:blipFill>
        <p:spPr>
          <a:xfrm>
            <a:off x="1218106" y="4284000"/>
            <a:ext cx="1611839" cy="1835999"/>
          </a:xfrm>
          <a:prstGeom prst="rect">
            <a:avLst/>
          </a:prstGeom>
        </p:spPr>
      </p:pic>
      <p:pic>
        <p:nvPicPr>
          <p:cNvPr id="16" name="Picture 15">
            <a:extLst>
              <a:ext uri="{FF2B5EF4-FFF2-40B4-BE49-F238E27FC236}">
                <a16:creationId xmlns:a16="http://schemas.microsoft.com/office/drawing/2014/main" id="{17B5EBD7-C667-9214-EF1C-93EADC565A17}"/>
              </a:ext>
            </a:extLst>
          </p:cNvPr>
          <p:cNvPicPr>
            <a:picLocks noChangeAspect="1"/>
          </p:cNvPicPr>
          <p:nvPr/>
        </p:nvPicPr>
        <p:blipFill>
          <a:blip r:embed="rId6">
            <a:extLst>
              <a:ext uri="{28A0092B-C50C-407E-A947-70E740481C1C}">
                <a14:useLocalDpi xmlns:a14="http://schemas.microsoft.com/office/drawing/2010/main" val="0"/>
              </a:ext>
            </a:extLst>
          </a:blip>
          <a:srcRect l="13774" r="12067"/>
          <a:stretch/>
        </p:blipFill>
        <p:spPr>
          <a:xfrm>
            <a:off x="7570400" y="1584000"/>
            <a:ext cx="1908000" cy="1447199"/>
          </a:xfrm>
          <a:prstGeom prst="rect">
            <a:avLst/>
          </a:prstGeom>
        </p:spPr>
      </p:pic>
      <p:pic>
        <p:nvPicPr>
          <p:cNvPr id="17" name="Picture 16" descr="Brunnen in Zürich 1310329 Stock-Photo bei Vecteezy">
            <a:extLst>
              <a:ext uri="{FF2B5EF4-FFF2-40B4-BE49-F238E27FC236}">
                <a16:creationId xmlns:a16="http://schemas.microsoft.com/office/drawing/2014/main" id="{B4CCF170-074D-BB89-6FA0-75E38FDB66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207" r="13668" b="7273"/>
          <a:stretch/>
        </p:blipFill>
        <p:spPr bwMode="auto">
          <a:xfrm>
            <a:off x="9730368" y="1584000"/>
            <a:ext cx="1755463" cy="1836000"/>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EF34054A-7F4E-E533-EA8B-02DA28BF8A41}"/>
              </a:ext>
            </a:extLst>
          </p:cNvPr>
          <p:cNvPicPr>
            <a:picLocks noChangeAspect="1"/>
          </p:cNvPicPr>
          <p:nvPr/>
        </p:nvPicPr>
        <p:blipFill>
          <a:blip r:embed="rId8">
            <a:extLst>
              <a:ext uri="{28A0092B-C50C-407E-A947-70E740481C1C}">
                <a14:useLocalDpi xmlns:a14="http://schemas.microsoft.com/office/drawing/2010/main" val="0"/>
              </a:ext>
            </a:extLst>
          </a:blip>
          <a:srcRect l="13620" r="28125" b="7273"/>
          <a:stretch/>
        </p:blipFill>
        <p:spPr bwMode="auto">
          <a:xfrm>
            <a:off x="5473799" y="4284000"/>
            <a:ext cx="1728000" cy="1836000"/>
          </a:xfrm>
          <a:prstGeom prst="rect">
            <a:avLst/>
          </a:prstGeom>
          <a:noFill/>
          <a:ln>
            <a:noFill/>
          </a:ln>
        </p:spPr>
      </p:pic>
      <p:pic>
        <p:nvPicPr>
          <p:cNvPr id="19" name="Picture 18">
            <a:extLst>
              <a:ext uri="{FF2B5EF4-FFF2-40B4-BE49-F238E27FC236}">
                <a16:creationId xmlns:a16="http://schemas.microsoft.com/office/drawing/2014/main" id="{B2A5769C-69B9-7730-1958-2D0724FB4CE2}"/>
              </a:ext>
            </a:extLst>
          </p:cNvPr>
          <p:cNvPicPr>
            <a:picLocks noChangeAspect="1"/>
          </p:cNvPicPr>
          <p:nvPr/>
        </p:nvPicPr>
        <p:blipFill>
          <a:blip r:embed="rId9" r:link="rId10">
            <a:extLst>
              <a:ext uri="{28A0092B-C50C-407E-A947-70E740481C1C}">
                <a14:useLocalDpi xmlns:a14="http://schemas.microsoft.com/office/drawing/2010/main" val="0"/>
              </a:ext>
            </a:extLst>
          </a:blip>
          <a:srcRect b="7273"/>
          <a:stretch>
            <a:fillRect/>
          </a:stretch>
        </p:blipFill>
        <p:spPr bwMode="auto">
          <a:xfrm>
            <a:off x="7781509" y="4284000"/>
            <a:ext cx="1485782" cy="1836000"/>
          </a:xfrm>
          <a:prstGeom prst="rect">
            <a:avLst/>
          </a:prstGeom>
          <a:noFill/>
          <a:ln>
            <a:noFill/>
          </a:ln>
        </p:spPr>
      </p:pic>
      <p:pic>
        <p:nvPicPr>
          <p:cNvPr id="21" name="Picture 20">
            <a:extLst>
              <a:ext uri="{FF2B5EF4-FFF2-40B4-BE49-F238E27FC236}">
                <a16:creationId xmlns:a16="http://schemas.microsoft.com/office/drawing/2014/main" id="{C8238D58-4C43-1FC8-6F3D-B1D5B3AB5A22}"/>
              </a:ext>
            </a:extLst>
          </p:cNvPr>
          <p:cNvPicPr>
            <a:picLocks noChangeAspect="1"/>
          </p:cNvPicPr>
          <p:nvPr/>
        </p:nvPicPr>
        <p:blipFill>
          <a:blip r:embed="rId11">
            <a:extLst>
              <a:ext uri="{28A0092B-C50C-407E-A947-70E740481C1C}">
                <a14:useLocalDpi xmlns:a14="http://schemas.microsoft.com/office/drawing/2010/main" val="0"/>
              </a:ext>
            </a:extLst>
          </a:blip>
          <a:srcRect b="206"/>
          <a:stretch/>
        </p:blipFill>
        <p:spPr bwMode="auto">
          <a:xfrm>
            <a:off x="9872185" y="4284000"/>
            <a:ext cx="1471828" cy="1835999"/>
          </a:xfrm>
          <a:prstGeom prst="rect">
            <a:avLst/>
          </a:prstGeom>
          <a:noFill/>
          <a:ln>
            <a:noFill/>
          </a:ln>
        </p:spPr>
      </p:pic>
      <p:sp>
        <p:nvSpPr>
          <p:cNvPr id="4" name="Rectangle 3">
            <a:extLst>
              <a:ext uri="{FF2B5EF4-FFF2-40B4-BE49-F238E27FC236}">
                <a16:creationId xmlns:a16="http://schemas.microsoft.com/office/drawing/2014/main" id="{F2693197-F490-630E-1BF8-617C9487EC6F}"/>
              </a:ext>
            </a:extLst>
          </p:cNvPr>
          <p:cNvSpPr/>
          <p:nvPr/>
        </p:nvSpPr>
        <p:spPr>
          <a:xfrm>
            <a:off x="0" y="0"/>
            <a:ext cx="12192000" cy="1152000"/>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a:extLst>
              <a:ext uri="{FF2B5EF4-FFF2-40B4-BE49-F238E27FC236}">
                <a16:creationId xmlns:a16="http://schemas.microsoft.com/office/drawing/2014/main" id="{1B9CCF21-6FC6-F1CF-0640-40B215AD2DC6}"/>
              </a:ext>
            </a:extLst>
          </p:cNvPr>
          <p:cNvSpPr txBox="1"/>
          <p:nvPr/>
        </p:nvSpPr>
        <p:spPr>
          <a:xfrm>
            <a:off x="937799" y="289312"/>
            <a:ext cx="10210753"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Look at the pictures of Public Art in Zurich.</a:t>
            </a: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Name what you know and recognise. Use phrases like “I think this is …” or  “I have seen …”</a:t>
            </a:r>
            <a:endParaRPr lang="en-CH" dirty="0">
              <a:solidFill>
                <a:srgbClr val="3D3D3C"/>
              </a:solidFill>
              <a:latin typeface="Aptos Serif" panose="02020604070405020304" pitchFamily="18" charset="0"/>
              <a:cs typeface="Aptos Serif" panose="02020604070405020304" pitchFamily="18" charset="0"/>
            </a:endParaRPr>
          </a:p>
        </p:txBody>
      </p:sp>
      <p:sp>
        <p:nvSpPr>
          <p:cNvPr id="3" name="TextBox 1">
            <a:extLst>
              <a:ext uri="{FF2B5EF4-FFF2-40B4-BE49-F238E27FC236}">
                <a16:creationId xmlns:a16="http://schemas.microsoft.com/office/drawing/2014/main" id="{AD711DEF-15E0-AD65-6B0A-AE7724C9D6F3}"/>
              </a:ext>
            </a:extLst>
          </p:cNvPr>
          <p:cNvSpPr txBox="1"/>
          <p:nvPr/>
        </p:nvSpPr>
        <p:spPr>
          <a:xfrm>
            <a:off x="432079" y="289312"/>
            <a:ext cx="505720" cy="369332"/>
          </a:xfrm>
          <a:prstGeom prst="rect">
            <a:avLst/>
          </a:prstGeom>
          <a:noFill/>
        </p:spPr>
        <p:txBody>
          <a:bodyPr wrap="square" rtlCol="0">
            <a:spAutoFit/>
          </a:bodyPr>
          <a:lstStyle/>
          <a:p>
            <a:r>
              <a:rPr lang="en-GB" b="1" dirty="0">
                <a:solidFill>
                  <a:srgbClr val="3D3D3C"/>
                </a:solidFill>
                <a:latin typeface="Aptos Serif" panose="02020604070405020304" pitchFamily="18" charset="0"/>
                <a:cs typeface="Aptos Serif" panose="02020604070405020304" pitchFamily="18" charset="0"/>
              </a:rPr>
              <a:t>1. </a:t>
            </a:r>
          </a:p>
        </p:txBody>
      </p:sp>
      <p:pic>
        <p:nvPicPr>
          <p:cNvPr id="7" name="Picture 19">
            <a:extLst>
              <a:ext uri="{FF2B5EF4-FFF2-40B4-BE49-F238E27FC236}">
                <a16:creationId xmlns:a16="http://schemas.microsoft.com/office/drawing/2014/main" id="{3966FE01-F731-8586-39F7-B8F56DE6523D}"/>
              </a:ext>
            </a:extLst>
          </p:cNvPr>
          <p:cNvPicPr>
            <a:picLocks noChangeAspect="1"/>
          </p:cNvPicPr>
          <p:nvPr/>
        </p:nvPicPr>
        <p:blipFill>
          <a:blip r:embed="rId12" r:link="rId13">
            <a:extLst>
              <a:ext uri="{28A0092B-C50C-407E-A947-70E740481C1C}">
                <a14:useLocalDpi xmlns:a14="http://schemas.microsoft.com/office/drawing/2010/main" val="0"/>
              </a:ext>
            </a:extLst>
          </a:blip>
          <a:srcRect b="5555"/>
          <a:stretch>
            <a:fillRect/>
          </a:stretch>
        </p:blipFill>
        <p:spPr bwMode="auto">
          <a:xfrm>
            <a:off x="3312477" y="4284000"/>
            <a:ext cx="1705934" cy="1836000"/>
          </a:xfrm>
          <a:prstGeom prst="rect">
            <a:avLst/>
          </a:prstGeom>
          <a:noFill/>
          <a:ln>
            <a:noFill/>
          </a:ln>
        </p:spPr>
      </p:pic>
    </p:spTree>
    <p:extLst>
      <p:ext uri="{BB962C8B-B14F-4D97-AF65-F5344CB8AC3E}">
        <p14:creationId xmlns:p14="http://schemas.microsoft.com/office/powerpoint/2010/main" val="320957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AB2B4AB-70D4-0DB3-AE64-C83F1A500AF7}"/>
              </a:ext>
            </a:extLst>
          </p:cNvPr>
          <p:cNvGraphicFramePr>
            <a:graphicFrameLocks noGrp="1"/>
          </p:cNvGraphicFramePr>
          <p:nvPr>
            <p:ph sz="half" idx="2"/>
            <p:extLst>
              <p:ext uri="{D42A27DB-BD31-4B8C-83A1-F6EECF244321}">
                <p14:modId xmlns:p14="http://schemas.microsoft.com/office/powerpoint/2010/main" val="1131099525"/>
              </p:ext>
            </p:extLst>
          </p:nvPr>
        </p:nvGraphicFramePr>
        <p:xfrm>
          <a:off x="937799" y="1758490"/>
          <a:ext cx="10758482" cy="4247998"/>
        </p:xfrm>
        <a:graphic>
          <a:graphicData uri="http://schemas.openxmlformats.org/drawingml/2006/table">
            <a:tbl>
              <a:tblPr firstRow="1" bandRow="1">
                <a:tableStyleId>{69CF1AB2-1976-4502-BF36-3FF5EA218861}</a:tableStyleId>
              </a:tblPr>
              <a:tblGrid>
                <a:gridCol w="3329401">
                  <a:extLst>
                    <a:ext uri="{9D8B030D-6E8A-4147-A177-3AD203B41FA5}">
                      <a16:colId xmlns:a16="http://schemas.microsoft.com/office/drawing/2014/main" val="2398996282"/>
                    </a:ext>
                  </a:extLst>
                </a:gridCol>
                <a:gridCol w="7429081">
                  <a:extLst>
                    <a:ext uri="{9D8B030D-6E8A-4147-A177-3AD203B41FA5}">
                      <a16:colId xmlns:a16="http://schemas.microsoft.com/office/drawing/2014/main" val="3084104621"/>
                    </a:ext>
                  </a:extLst>
                </a:gridCol>
              </a:tblGrid>
              <a:tr h="435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Category: Forms of art</a:t>
                      </a:r>
                      <a:endParaRPr lang="en-CH" sz="1200" b="1"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CECEC"/>
                    </a:solidFill>
                  </a:tcPr>
                </a:tc>
                <a:tc>
                  <a:txBody>
                    <a:bodyPr/>
                    <a:lstStyle/>
                    <a:p>
                      <a:r>
                        <a:rPr lang="en-GB" sz="1200" b="1" dirty="0"/>
                        <a:t>Pictures / Works of art</a:t>
                      </a:r>
                      <a:endParaRPr lang="en-CH" sz="1200" b="1"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CECEC"/>
                    </a:solidFill>
                  </a:tcPr>
                </a:tc>
                <a:extLst>
                  <a:ext uri="{0D108BD9-81ED-4DB2-BD59-A6C34878D82A}">
                    <a16:rowId xmlns:a16="http://schemas.microsoft.com/office/drawing/2014/main" val="3742356407"/>
                  </a:ext>
                </a:extLst>
              </a:tr>
              <a:tr h="725725">
                <a:tc>
                  <a:txBody>
                    <a:bodyPr/>
                    <a:lstStyle/>
                    <a:p>
                      <a:r>
                        <a:rPr lang="en-GB" sz="1800" dirty="0"/>
                        <a:t>Graffiti</a:t>
                      </a:r>
                      <a:endParaRPr lang="en-CH" sz="18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CH" sz="20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576917520"/>
                  </a:ext>
                </a:extLst>
              </a:tr>
              <a:tr h="725725">
                <a:tc>
                  <a:txBody>
                    <a:bodyPr/>
                    <a:lstStyle/>
                    <a:p>
                      <a:r>
                        <a:rPr lang="en-GB" sz="1800" dirty="0"/>
                        <a:t>Sculpture</a:t>
                      </a:r>
                      <a:endParaRPr lang="en-CH" sz="18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CH" sz="20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068458795"/>
                  </a:ext>
                </a:extLst>
              </a:tr>
              <a:tr h="725725">
                <a:tc>
                  <a:txBody>
                    <a:bodyPr/>
                    <a:lstStyle/>
                    <a:p>
                      <a:r>
                        <a:rPr lang="en-GB" sz="1800" dirty="0"/>
                        <a:t>Yarnbombing</a:t>
                      </a:r>
                      <a:endParaRPr lang="en-CH" sz="18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CH" sz="20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07112932"/>
                  </a:ext>
                </a:extLst>
              </a:tr>
              <a:tr h="725725">
                <a:tc>
                  <a:txBody>
                    <a:bodyPr/>
                    <a:lstStyle/>
                    <a:p>
                      <a:r>
                        <a:rPr lang="en-GB" sz="1800" dirty="0"/>
                        <a:t>Mosaic</a:t>
                      </a:r>
                      <a:endParaRPr lang="en-CH" sz="18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CH" sz="20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852134478"/>
                  </a:ext>
                </a:extLst>
              </a:tr>
              <a:tr h="909919">
                <a:tc>
                  <a:txBody>
                    <a:bodyPr/>
                    <a:lstStyle/>
                    <a:p>
                      <a:r>
                        <a:rPr lang="en-GB" sz="1800" dirty="0"/>
                        <a:t>Patterns and shapes in architecture</a:t>
                      </a:r>
                      <a:endParaRPr lang="en-CH" sz="18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CH" sz="20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50008548"/>
                  </a:ext>
                </a:extLst>
              </a:tr>
            </a:tbl>
          </a:graphicData>
        </a:graphic>
      </p:graphicFrame>
      <p:sp>
        <p:nvSpPr>
          <p:cNvPr id="4" name="Rectangle 3">
            <a:extLst>
              <a:ext uri="{FF2B5EF4-FFF2-40B4-BE49-F238E27FC236}">
                <a16:creationId xmlns:a16="http://schemas.microsoft.com/office/drawing/2014/main" id="{F64172C3-C51A-D484-9CED-07973B0AABBF}"/>
              </a:ext>
            </a:extLst>
          </p:cNvPr>
          <p:cNvSpPr/>
          <p:nvPr/>
        </p:nvSpPr>
        <p:spPr>
          <a:xfrm>
            <a:off x="0" y="-1"/>
            <a:ext cx="12192000" cy="1404731"/>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a:extLst>
              <a:ext uri="{FF2B5EF4-FFF2-40B4-BE49-F238E27FC236}">
                <a16:creationId xmlns:a16="http://schemas.microsoft.com/office/drawing/2014/main" id="{D1391C7B-3967-4BAE-AEC0-86B2BFE355A8}"/>
              </a:ext>
            </a:extLst>
          </p:cNvPr>
          <p:cNvSpPr txBox="1"/>
          <p:nvPr/>
        </p:nvSpPr>
        <p:spPr>
          <a:xfrm>
            <a:off x="937799" y="288000"/>
            <a:ext cx="10210753"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Look at the pictures again.</a:t>
            </a: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Copy this grid into your notebook.</a:t>
            </a: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For each category, write the names and picture numbers of the artworks.</a:t>
            </a:r>
            <a:endParaRPr lang="en-CH" dirty="0">
              <a:solidFill>
                <a:srgbClr val="3D3D3C"/>
              </a:solidFill>
              <a:latin typeface="Aptos Serif" panose="02020604070405020304" pitchFamily="18" charset="0"/>
              <a:cs typeface="Aptos Serif" panose="02020604070405020304" pitchFamily="18" charset="0"/>
            </a:endParaRPr>
          </a:p>
        </p:txBody>
      </p:sp>
      <p:sp>
        <p:nvSpPr>
          <p:cNvPr id="3" name="TextBox 1">
            <a:extLst>
              <a:ext uri="{FF2B5EF4-FFF2-40B4-BE49-F238E27FC236}">
                <a16:creationId xmlns:a16="http://schemas.microsoft.com/office/drawing/2014/main" id="{B884ADBD-5975-7749-8408-FD4F0F892DBC}"/>
              </a:ext>
            </a:extLst>
          </p:cNvPr>
          <p:cNvSpPr txBox="1"/>
          <p:nvPr/>
        </p:nvSpPr>
        <p:spPr>
          <a:xfrm>
            <a:off x="432079" y="288000"/>
            <a:ext cx="505720" cy="369332"/>
          </a:xfrm>
          <a:prstGeom prst="rect">
            <a:avLst/>
          </a:prstGeom>
          <a:noFill/>
        </p:spPr>
        <p:txBody>
          <a:bodyPr wrap="square" rtlCol="0">
            <a:spAutoFit/>
          </a:bodyPr>
          <a:lstStyle/>
          <a:p>
            <a:r>
              <a:rPr lang="en-GB" b="1" dirty="0">
                <a:solidFill>
                  <a:srgbClr val="3D3D3C"/>
                </a:solidFill>
                <a:latin typeface="Aptos Serif" panose="02020604070405020304" pitchFamily="18" charset="0"/>
                <a:cs typeface="Aptos Serif" panose="02020604070405020304" pitchFamily="18" charset="0"/>
              </a:rPr>
              <a:t>2.</a:t>
            </a:r>
          </a:p>
        </p:txBody>
      </p:sp>
    </p:spTree>
    <p:extLst>
      <p:ext uri="{BB962C8B-B14F-4D97-AF65-F5344CB8AC3E}">
        <p14:creationId xmlns:p14="http://schemas.microsoft.com/office/powerpoint/2010/main" val="2340254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B5BFFE-85B8-F3F0-BD5C-F25D23E0CA72}"/>
              </a:ext>
            </a:extLst>
          </p:cNvPr>
          <p:cNvSpPr txBox="1"/>
          <p:nvPr/>
        </p:nvSpPr>
        <p:spPr>
          <a:xfrm>
            <a:off x="432079" y="2492224"/>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7" name="TextBox 6">
            <a:extLst>
              <a:ext uri="{FF2B5EF4-FFF2-40B4-BE49-F238E27FC236}">
                <a16:creationId xmlns:a16="http://schemas.microsoft.com/office/drawing/2014/main" id="{16CDF69E-A730-CC9E-32BD-FF1F45677268}"/>
              </a:ext>
            </a:extLst>
          </p:cNvPr>
          <p:cNvSpPr txBox="1"/>
          <p:nvPr/>
        </p:nvSpPr>
        <p:spPr>
          <a:xfrm>
            <a:off x="437829" y="1329673"/>
            <a:ext cx="3387306" cy="1200329"/>
          </a:xfrm>
          <a:prstGeom prst="rect">
            <a:avLst/>
          </a:prstGeom>
          <a:solidFill>
            <a:schemeClr val="accent2">
              <a:lumMod val="20000"/>
              <a:lumOff val="80000"/>
            </a:schemeClr>
          </a:solidFill>
        </p:spPr>
        <p:txBody>
          <a:bodyPr wrap="square" rtlCol="0">
            <a:spAutoFit/>
          </a:bodyPr>
          <a:lstStyle/>
          <a:p>
            <a:pPr lvl="0" algn="ctr">
              <a:defRPr/>
            </a:pPr>
            <a:r>
              <a:rPr lang="en-GB" dirty="0">
                <a:solidFill>
                  <a:prstClr val="black"/>
                </a:solidFill>
              </a:rPr>
              <a:t>This is a fun kind of street art. Artists use wool to cover things like trees and posts with colourful scarves.</a:t>
            </a:r>
          </a:p>
        </p:txBody>
      </p:sp>
      <p:sp>
        <p:nvSpPr>
          <p:cNvPr id="9" name="TextBox 8">
            <a:extLst>
              <a:ext uri="{FF2B5EF4-FFF2-40B4-BE49-F238E27FC236}">
                <a16:creationId xmlns:a16="http://schemas.microsoft.com/office/drawing/2014/main" id="{795210D0-AD8C-96A1-1E97-D5DB125652F5}"/>
              </a:ext>
            </a:extLst>
          </p:cNvPr>
          <p:cNvSpPr txBox="1"/>
          <p:nvPr/>
        </p:nvSpPr>
        <p:spPr>
          <a:xfrm>
            <a:off x="4387970" y="1739480"/>
            <a:ext cx="3387306" cy="1477328"/>
          </a:xfrm>
          <a:prstGeom prst="rect">
            <a:avLst/>
          </a:prstGeom>
          <a:solidFill>
            <a:schemeClr val="accent3">
              <a:lumMod val="20000"/>
              <a:lumOff val="80000"/>
            </a:schemeClr>
          </a:solidFill>
        </p:spPr>
        <p:txBody>
          <a:bodyPr wrap="square" lIns="91440" tIns="45720" rIns="91440" bIns="45720" rtlCol="0" anchor="t">
            <a:spAutoFit/>
          </a:bodyPr>
          <a:lstStyle/>
          <a:p>
            <a:pPr lvl="0" algn="ctr">
              <a:defRPr/>
            </a:pPr>
            <a:r>
              <a:rPr lang="en-GB" dirty="0">
                <a:solidFill>
                  <a:prstClr val="black"/>
                </a:solidFill>
              </a:rPr>
              <a:t>We can find this artwork in the Zurich Main Station. Bright lights move in circles on the ceiling. The lights make a pattern like an L.</a:t>
            </a:r>
            <a:endParaRPr lang="en-CH" dirty="0">
              <a:solidFill>
                <a:prstClr val="black"/>
              </a:solidFill>
            </a:endParaRPr>
          </a:p>
        </p:txBody>
      </p:sp>
      <p:sp>
        <p:nvSpPr>
          <p:cNvPr id="10" name="TextBox 9">
            <a:extLst>
              <a:ext uri="{FF2B5EF4-FFF2-40B4-BE49-F238E27FC236}">
                <a16:creationId xmlns:a16="http://schemas.microsoft.com/office/drawing/2014/main" id="{3B215D17-B999-1E8A-9ADF-87AE510F9931}"/>
              </a:ext>
            </a:extLst>
          </p:cNvPr>
          <p:cNvSpPr txBox="1"/>
          <p:nvPr/>
        </p:nvSpPr>
        <p:spPr>
          <a:xfrm>
            <a:off x="4387970" y="3215416"/>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21" name="TextBox 20">
            <a:extLst>
              <a:ext uri="{FF2B5EF4-FFF2-40B4-BE49-F238E27FC236}">
                <a16:creationId xmlns:a16="http://schemas.microsoft.com/office/drawing/2014/main" id="{E2D45A4C-58C2-9869-5298-04629EA47C5F}"/>
              </a:ext>
            </a:extLst>
          </p:cNvPr>
          <p:cNvSpPr txBox="1"/>
          <p:nvPr/>
        </p:nvSpPr>
        <p:spPr>
          <a:xfrm>
            <a:off x="8318740" y="1564408"/>
            <a:ext cx="3387306" cy="1754326"/>
          </a:xfrm>
          <a:prstGeom prst="rect">
            <a:avLst/>
          </a:prstGeom>
          <a:solidFill>
            <a:schemeClr val="accent5">
              <a:lumMod val="20000"/>
              <a:lumOff val="80000"/>
            </a:schemeClr>
          </a:solidFill>
        </p:spPr>
        <p:txBody>
          <a:bodyPr wrap="square" rtlCol="0">
            <a:spAutoFit/>
          </a:bodyPr>
          <a:lstStyle/>
          <a:p>
            <a:pPr lvl="0" algn="ctr">
              <a:defRPr/>
            </a:pPr>
            <a:r>
              <a:rPr lang="en-GB" dirty="0">
                <a:solidFill>
                  <a:prstClr val="black"/>
                </a:solidFill>
              </a:rPr>
              <a:t>In 1964, Jean </a:t>
            </a:r>
            <a:r>
              <a:rPr lang="en-GB" dirty="0" err="1">
                <a:solidFill>
                  <a:prstClr val="black"/>
                </a:solidFill>
              </a:rPr>
              <a:t>Tinguely</a:t>
            </a:r>
            <a:r>
              <a:rPr lang="en-GB" dirty="0">
                <a:solidFill>
                  <a:prstClr val="black"/>
                </a:solidFill>
              </a:rPr>
              <a:t> made a big moving sculpture called "</a:t>
            </a:r>
            <a:r>
              <a:rPr lang="en-GB" dirty="0" err="1">
                <a:solidFill>
                  <a:prstClr val="black"/>
                </a:solidFill>
              </a:rPr>
              <a:t>Heureka</a:t>
            </a:r>
            <a:r>
              <a:rPr lang="en-GB" dirty="0">
                <a:solidFill>
                  <a:prstClr val="black"/>
                </a:solidFill>
              </a:rPr>
              <a:t>." It's made of iron bars, wheels, and metal pans and pipes. "</a:t>
            </a:r>
            <a:r>
              <a:rPr lang="en-GB" dirty="0" err="1">
                <a:solidFill>
                  <a:prstClr val="black"/>
                </a:solidFill>
              </a:rPr>
              <a:t>Heureka</a:t>
            </a:r>
            <a:r>
              <a:rPr lang="en-GB" dirty="0">
                <a:solidFill>
                  <a:prstClr val="black"/>
                </a:solidFill>
              </a:rPr>
              <a:t>" is located in a park on the Zurich Lake.</a:t>
            </a:r>
            <a:endParaRPr lang="en-CH" dirty="0">
              <a:solidFill>
                <a:prstClr val="black"/>
              </a:solidFill>
            </a:endParaRPr>
          </a:p>
        </p:txBody>
      </p:sp>
      <p:sp>
        <p:nvSpPr>
          <p:cNvPr id="22" name="TextBox 21">
            <a:extLst>
              <a:ext uri="{FF2B5EF4-FFF2-40B4-BE49-F238E27FC236}">
                <a16:creationId xmlns:a16="http://schemas.microsoft.com/office/drawing/2014/main" id="{9DBF8038-7DAA-F96D-38BA-DF8449523BAC}"/>
              </a:ext>
            </a:extLst>
          </p:cNvPr>
          <p:cNvSpPr txBox="1"/>
          <p:nvPr/>
        </p:nvSpPr>
        <p:spPr>
          <a:xfrm>
            <a:off x="8318740" y="3303922"/>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23" name="TextBox 22">
            <a:extLst>
              <a:ext uri="{FF2B5EF4-FFF2-40B4-BE49-F238E27FC236}">
                <a16:creationId xmlns:a16="http://schemas.microsoft.com/office/drawing/2014/main" id="{219C480B-685C-9AFF-AD4C-684E9B913218}"/>
              </a:ext>
            </a:extLst>
          </p:cNvPr>
          <p:cNvSpPr txBox="1"/>
          <p:nvPr/>
        </p:nvSpPr>
        <p:spPr>
          <a:xfrm>
            <a:off x="457200" y="3034440"/>
            <a:ext cx="3387306" cy="1477328"/>
          </a:xfrm>
          <a:prstGeom prst="rect">
            <a:avLst/>
          </a:prstGeom>
          <a:solidFill>
            <a:schemeClr val="accent4">
              <a:lumMod val="20000"/>
              <a:lumOff val="80000"/>
            </a:schemeClr>
          </a:solidFill>
        </p:spPr>
        <p:txBody>
          <a:bodyPr wrap="square" rtlCol="0">
            <a:spAutoFit/>
          </a:bodyPr>
          <a:lstStyle/>
          <a:p>
            <a:pPr lvl="0" algn="ctr">
              <a:defRPr/>
            </a:pPr>
            <a:r>
              <a:rPr lang="en-GB" dirty="0">
                <a:solidFill>
                  <a:prstClr val="black"/>
                </a:solidFill>
              </a:rPr>
              <a:t>In Zurich Main Station, there is a big colourful guardian angel. It is 11 meters tall and weighs 1.2 tonnes. The artist Niki de Saint Phalle made this sculpture.</a:t>
            </a:r>
            <a:endParaRPr lang="en-CH" dirty="0">
              <a:solidFill>
                <a:prstClr val="black"/>
              </a:solidFill>
            </a:endParaRPr>
          </a:p>
        </p:txBody>
      </p:sp>
      <p:sp>
        <p:nvSpPr>
          <p:cNvPr id="25" name="TextBox 24">
            <a:extLst>
              <a:ext uri="{FF2B5EF4-FFF2-40B4-BE49-F238E27FC236}">
                <a16:creationId xmlns:a16="http://schemas.microsoft.com/office/drawing/2014/main" id="{00D4B394-324B-6AF1-0747-4D8F460A0F50}"/>
              </a:ext>
            </a:extLst>
          </p:cNvPr>
          <p:cNvSpPr txBox="1"/>
          <p:nvPr/>
        </p:nvSpPr>
        <p:spPr>
          <a:xfrm>
            <a:off x="450011" y="4494406"/>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28" name="TextBox 27">
            <a:extLst>
              <a:ext uri="{FF2B5EF4-FFF2-40B4-BE49-F238E27FC236}">
                <a16:creationId xmlns:a16="http://schemas.microsoft.com/office/drawing/2014/main" id="{00BF1BFE-99BC-CFAA-95A7-EFE9F20165B2}"/>
              </a:ext>
            </a:extLst>
          </p:cNvPr>
          <p:cNvSpPr txBox="1"/>
          <p:nvPr/>
        </p:nvSpPr>
        <p:spPr>
          <a:xfrm>
            <a:off x="4402347" y="3811481"/>
            <a:ext cx="3387306" cy="2308324"/>
          </a:xfrm>
          <a:prstGeom prst="rect">
            <a:avLst/>
          </a:prstGeom>
          <a:solidFill>
            <a:schemeClr val="bg2">
              <a:lumMod val="90000"/>
            </a:schemeClr>
          </a:solidFill>
        </p:spPr>
        <p:txBody>
          <a:bodyPr wrap="square" rtlCol="0">
            <a:spAutoFit/>
          </a:bodyPr>
          <a:lstStyle/>
          <a:p>
            <a:pPr lvl="0" algn="ctr">
              <a:defRPr/>
            </a:pPr>
            <a:r>
              <a:rPr lang="en-GB" dirty="0">
                <a:solidFill>
                  <a:prstClr val="black"/>
                </a:solidFill>
              </a:rPr>
              <a:t>Many buildings in Zurich have graffiti. Some are made by professional artists like the One Truth Crew, and others are done by young people who like to spray paint on walls. They create funny pictures and sometimes share a message.</a:t>
            </a:r>
          </a:p>
        </p:txBody>
      </p:sp>
      <p:sp>
        <p:nvSpPr>
          <p:cNvPr id="29" name="TextBox 28">
            <a:extLst>
              <a:ext uri="{FF2B5EF4-FFF2-40B4-BE49-F238E27FC236}">
                <a16:creationId xmlns:a16="http://schemas.microsoft.com/office/drawing/2014/main" id="{208DEDF8-582D-EE62-1D10-483B37E963FD}"/>
              </a:ext>
            </a:extLst>
          </p:cNvPr>
          <p:cNvSpPr txBox="1"/>
          <p:nvPr/>
        </p:nvSpPr>
        <p:spPr>
          <a:xfrm>
            <a:off x="4387970" y="6117020"/>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32" name="TextBox 31">
            <a:extLst>
              <a:ext uri="{FF2B5EF4-FFF2-40B4-BE49-F238E27FC236}">
                <a16:creationId xmlns:a16="http://schemas.microsoft.com/office/drawing/2014/main" id="{74A410FA-16D5-BC88-C57D-C6D99D97FBB7}"/>
              </a:ext>
            </a:extLst>
          </p:cNvPr>
          <p:cNvSpPr txBox="1"/>
          <p:nvPr/>
        </p:nvSpPr>
        <p:spPr>
          <a:xfrm>
            <a:off x="8318740" y="3818423"/>
            <a:ext cx="3387306" cy="1754326"/>
          </a:xfrm>
          <a:prstGeom prst="rect">
            <a:avLst/>
          </a:prstGeom>
          <a:solidFill>
            <a:schemeClr val="tx2">
              <a:lumMod val="10000"/>
              <a:lumOff val="90000"/>
            </a:schemeClr>
          </a:solidFill>
        </p:spPr>
        <p:txBody>
          <a:bodyPr wrap="square" rtlCol="0">
            <a:spAutoFit/>
          </a:bodyPr>
          <a:lstStyle/>
          <a:p>
            <a:pPr lvl="0" algn="ctr">
              <a:defRPr/>
            </a:pPr>
            <a:r>
              <a:rPr lang="en-GB" dirty="0">
                <a:solidFill>
                  <a:prstClr val="black"/>
                </a:solidFill>
              </a:rPr>
              <a:t>Artworks in mosaic are pictures made of small, colourful pieces. They are like puzzles with tiny tiles. In Zurich, we can find them on fountains and other buildings.</a:t>
            </a:r>
          </a:p>
        </p:txBody>
      </p:sp>
      <p:sp>
        <p:nvSpPr>
          <p:cNvPr id="33" name="TextBox 32">
            <a:extLst>
              <a:ext uri="{FF2B5EF4-FFF2-40B4-BE49-F238E27FC236}">
                <a16:creationId xmlns:a16="http://schemas.microsoft.com/office/drawing/2014/main" id="{D5F894DA-9F6A-BAEC-621B-FBA60DDEA809}"/>
              </a:ext>
            </a:extLst>
          </p:cNvPr>
          <p:cNvSpPr txBox="1"/>
          <p:nvPr/>
        </p:nvSpPr>
        <p:spPr>
          <a:xfrm>
            <a:off x="8318740" y="5543356"/>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36" name="TextBox 35">
            <a:extLst>
              <a:ext uri="{FF2B5EF4-FFF2-40B4-BE49-F238E27FC236}">
                <a16:creationId xmlns:a16="http://schemas.microsoft.com/office/drawing/2014/main" id="{157805D5-DC01-1CFF-DA3B-9FA8D27A357F}"/>
              </a:ext>
            </a:extLst>
          </p:cNvPr>
          <p:cNvSpPr txBox="1"/>
          <p:nvPr/>
        </p:nvSpPr>
        <p:spPr>
          <a:xfrm>
            <a:off x="450011" y="4942176"/>
            <a:ext cx="3387306" cy="1477328"/>
          </a:xfrm>
          <a:prstGeom prst="rect">
            <a:avLst/>
          </a:prstGeom>
          <a:solidFill>
            <a:srgbClr val="FFB7B7"/>
          </a:solidFill>
        </p:spPr>
        <p:txBody>
          <a:bodyPr wrap="square" rtlCol="0">
            <a:spAutoFit/>
          </a:bodyPr>
          <a:lstStyle/>
          <a:p>
            <a:pPr algn="ctr">
              <a:defRPr/>
            </a:pPr>
            <a:r>
              <a:rPr lang="en-GB" dirty="0"/>
              <a:t>In Zurich, lots of houses have balconies, doors, and windows with interesting patterns and shapes. These make them look pretty and artistic.</a:t>
            </a:r>
            <a:endParaRPr lang="en-CH" dirty="0"/>
          </a:p>
        </p:txBody>
      </p:sp>
      <p:sp>
        <p:nvSpPr>
          <p:cNvPr id="37" name="TextBox 36">
            <a:extLst>
              <a:ext uri="{FF2B5EF4-FFF2-40B4-BE49-F238E27FC236}">
                <a16:creationId xmlns:a16="http://schemas.microsoft.com/office/drawing/2014/main" id="{ED48C3D7-27DE-6F62-8AA5-3E26E202D3B3}"/>
              </a:ext>
            </a:extLst>
          </p:cNvPr>
          <p:cNvSpPr txBox="1"/>
          <p:nvPr/>
        </p:nvSpPr>
        <p:spPr>
          <a:xfrm>
            <a:off x="435634" y="6399411"/>
            <a:ext cx="3387306" cy="338554"/>
          </a:xfrm>
          <a:prstGeom prst="rect">
            <a:avLst/>
          </a:prstGeom>
          <a:noFill/>
          <a:ln>
            <a:solidFill>
              <a:schemeClr val="bg1">
                <a:lumMod val="85000"/>
              </a:schemeClr>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rPr>
              <a:t>Picture numbers: </a:t>
            </a:r>
            <a:endParaRPr kumimoji="0" lang="en-CH" sz="1600" i="1" u="none" strike="noStrike" kern="1200" cap="none" spc="0" normalizeH="0" baseline="0" noProof="0" dirty="0">
              <a:ln>
                <a:noFill/>
              </a:ln>
              <a:solidFill>
                <a:prstClr val="black"/>
              </a:solidFill>
              <a:effectLst/>
              <a:uLnTx/>
              <a:uFillTx/>
              <a:latin typeface="Aptos Serif" panose="02020604070405020304" pitchFamily="18" charset="0"/>
              <a:cs typeface="Aptos Serif" panose="02020604070405020304" pitchFamily="18" charset="0"/>
            </a:endParaRPr>
          </a:p>
        </p:txBody>
      </p:sp>
      <p:sp>
        <p:nvSpPr>
          <p:cNvPr id="2" name="Rectangle 1">
            <a:extLst>
              <a:ext uri="{FF2B5EF4-FFF2-40B4-BE49-F238E27FC236}">
                <a16:creationId xmlns:a16="http://schemas.microsoft.com/office/drawing/2014/main" id="{220EBC89-7F9E-58D1-30CD-419C40D4AE3E}"/>
              </a:ext>
            </a:extLst>
          </p:cNvPr>
          <p:cNvSpPr/>
          <p:nvPr/>
        </p:nvSpPr>
        <p:spPr>
          <a:xfrm>
            <a:off x="0" y="0"/>
            <a:ext cx="12192000" cy="1152000"/>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F980FFC1-059E-5B98-CFFC-16C02E9956F3}"/>
              </a:ext>
            </a:extLst>
          </p:cNvPr>
          <p:cNvSpPr txBox="1"/>
          <p:nvPr/>
        </p:nvSpPr>
        <p:spPr>
          <a:xfrm>
            <a:off x="937799" y="289312"/>
            <a:ext cx="10210753"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Read the texts below.</a:t>
            </a: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Match each text with the artwork from the pictures.</a:t>
            </a:r>
            <a:endParaRPr lang="en-CH" dirty="0">
              <a:solidFill>
                <a:srgbClr val="3D3D3C"/>
              </a:solidFill>
              <a:latin typeface="Aptos Serif" panose="02020604070405020304" pitchFamily="18" charset="0"/>
              <a:cs typeface="Aptos Serif" panose="02020604070405020304" pitchFamily="18" charset="0"/>
            </a:endParaRPr>
          </a:p>
        </p:txBody>
      </p:sp>
      <p:sp>
        <p:nvSpPr>
          <p:cNvPr id="4" name="TextBox 1">
            <a:extLst>
              <a:ext uri="{FF2B5EF4-FFF2-40B4-BE49-F238E27FC236}">
                <a16:creationId xmlns:a16="http://schemas.microsoft.com/office/drawing/2014/main" id="{497E6E42-A21B-3BA8-43D2-BEB75FB32970}"/>
              </a:ext>
            </a:extLst>
          </p:cNvPr>
          <p:cNvSpPr txBox="1"/>
          <p:nvPr/>
        </p:nvSpPr>
        <p:spPr>
          <a:xfrm>
            <a:off x="432079" y="289312"/>
            <a:ext cx="505720" cy="369332"/>
          </a:xfrm>
          <a:prstGeom prst="rect">
            <a:avLst/>
          </a:prstGeom>
          <a:noFill/>
        </p:spPr>
        <p:txBody>
          <a:bodyPr wrap="square" rtlCol="0">
            <a:spAutoFit/>
          </a:bodyPr>
          <a:lstStyle/>
          <a:p>
            <a:r>
              <a:rPr lang="en-GB" b="1" dirty="0">
                <a:solidFill>
                  <a:srgbClr val="3D3D3C"/>
                </a:solidFill>
                <a:latin typeface="Aptos Serif" panose="02020604070405020304" pitchFamily="18" charset="0"/>
                <a:cs typeface="Aptos Serif" panose="02020604070405020304" pitchFamily="18" charset="0"/>
              </a:rPr>
              <a:t>3. </a:t>
            </a:r>
          </a:p>
        </p:txBody>
      </p:sp>
    </p:spTree>
    <p:extLst>
      <p:ext uri="{BB962C8B-B14F-4D97-AF65-F5344CB8AC3E}">
        <p14:creationId xmlns:p14="http://schemas.microsoft.com/office/powerpoint/2010/main" val="3078039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3556D-5E1A-96C7-D310-256FD9E229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8C6694-BE1B-1438-70E8-EB7C3490B313}"/>
              </a:ext>
            </a:extLst>
          </p:cNvPr>
          <p:cNvPicPr>
            <a:picLocks noChangeAspect="1"/>
          </p:cNvPicPr>
          <p:nvPr/>
        </p:nvPicPr>
        <p:blipFill>
          <a:blip r:embed="rId2">
            <a:extLst>
              <a:ext uri="{28A0092B-C50C-407E-A947-70E740481C1C}">
                <a14:useLocalDpi xmlns:a14="http://schemas.microsoft.com/office/drawing/2010/main" val="0"/>
              </a:ext>
            </a:extLst>
          </a:blip>
          <a:srcRect t="7313" r="13565" b="809"/>
          <a:stretch/>
        </p:blipFill>
        <p:spPr>
          <a:xfrm>
            <a:off x="1789078" y="1813508"/>
            <a:ext cx="4112365" cy="2916000"/>
          </a:xfrm>
          <a:prstGeom prst="rect">
            <a:avLst/>
          </a:prstGeom>
        </p:spPr>
      </p:pic>
      <p:pic>
        <p:nvPicPr>
          <p:cNvPr id="11" name="Picture 10">
            <a:extLst>
              <a:ext uri="{FF2B5EF4-FFF2-40B4-BE49-F238E27FC236}">
                <a16:creationId xmlns:a16="http://schemas.microsoft.com/office/drawing/2014/main" id="{6FE55898-A264-EE41-D9FB-7FC50CCA46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9128976" y="1794924"/>
            <a:ext cx="2279190" cy="3421353"/>
          </a:xfrm>
          <a:prstGeom prst="rect">
            <a:avLst/>
          </a:prstGeom>
          <a:noFill/>
          <a:ln>
            <a:noFill/>
          </a:ln>
        </p:spPr>
      </p:pic>
      <p:sp>
        <p:nvSpPr>
          <p:cNvPr id="2" name="Rectangle 1">
            <a:extLst>
              <a:ext uri="{FF2B5EF4-FFF2-40B4-BE49-F238E27FC236}">
                <a16:creationId xmlns:a16="http://schemas.microsoft.com/office/drawing/2014/main" id="{0FC1DAB5-D1A4-36E8-33AD-F907CF2ABC03}"/>
              </a:ext>
            </a:extLst>
          </p:cNvPr>
          <p:cNvSpPr/>
          <p:nvPr/>
        </p:nvSpPr>
        <p:spPr>
          <a:xfrm>
            <a:off x="0" y="0"/>
            <a:ext cx="12192000" cy="1152000"/>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FC6C7BBA-AAD8-FAE4-B239-03258C089B18}"/>
              </a:ext>
            </a:extLst>
          </p:cNvPr>
          <p:cNvSpPr txBox="1"/>
          <p:nvPr/>
        </p:nvSpPr>
        <p:spPr>
          <a:xfrm>
            <a:off x="937799" y="289312"/>
            <a:ext cx="10210753"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Look at the pictures once again.</a:t>
            </a: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Choose one picture and say what you like/don’t like about it. </a:t>
            </a:r>
            <a:endParaRPr lang="en-CH" dirty="0">
              <a:solidFill>
                <a:srgbClr val="3D3D3C"/>
              </a:solidFill>
              <a:latin typeface="Aptos Serif" panose="02020604070405020304" pitchFamily="18" charset="0"/>
              <a:cs typeface="Aptos Serif" panose="02020604070405020304" pitchFamily="18" charset="0"/>
            </a:endParaRPr>
          </a:p>
        </p:txBody>
      </p:sp>
      <p:sp>
        <p:nvSpPr>
          <p:cNvPr id="7" name="TextBox 1">
            <a:extLst>
              <a:ext uri="{FF2B5EF4-FFF2-40B4-BE49-F238E27FC236}">
                <a16:creationId xmlns:a16="http://schemas.microsoft.com/office/drawing/2014/main" id="{F4F2B0D6-5C7C-9093-B232-230769A0D535}"/>
              </a:ext>
            </a:extLst>
          </p:cNvPr>
          <p:cNvSpPr txBox="1"/>
          <p:nvPr/>
        </p:nvSpPr>
        <p:spPr>
          <a:xfrm>
            <a:off x="432079" y="289312"/>
            <a:ext cx="505720" cy="369332"/>
          </a:xfrm>
          <a:prstGeom prst="rect">
            <a:avLst/>
          </a:prstGeom>
          <a:noFill/>
        </p:spPr>
        <p:txBody>
          <a:bodyPr wrap="square" rtlCol="0">
            <a:spAutoFit/>
          </a:bodyPr>
          <a:lstStyle/>
          <a:p>
            <a:r>
              <a:rPr lang="en-GB" b="1" dirty="0">
                <a:solidFill>
                  <a:srgbClr val="3D3D3C"/>
                </a:solidFill>
                <a:latin typeface="Aptos Serif" panose="02020604070405020304" pitchFamily="18" charset="0"/>
                <a:cs typeface="Aptos Serif" panose="02020604070405020304" pitchFamily="18" charset="0"/>
              </a:rPr>
              <a:t>4. </a:t>
            </a:r>
          </a:p>
        </p:txBody>
      </p:sp>
      <p:sp>
        <p:nvSpPr>
          <p:cNvPr id="10" name="TextBox 9">
            <a:extLst>
              <a:ext uri="{FF2B5EF4-FFF2-40B4-BE49-F238E27FC236}">
                <a16:creationId xmlns:a16="http://schemas.microsoft.com/office/drawing/2014/main" id="{FCD301CD-5485-3635-D44F-6836DC97566E}"/>
              </a:ext>
            </a:extLst>
          </p:cNvPr>
          <p:cNvSpPr txBox="1"/>
          <p:nvPr/>
        </p:nvSpPr>
        <p:spPr>
          <a:xfrm>
            <a:off x="466250" y="1628842"/>
            <a:ext cx="1286423" cy="369332"/>
          </a:xfrm>
          <a:prstGeom prst="rect">
            <a:avLst/>
          </a:prstGeom>
          <a:noFill/>
        </p:spPr>
        <p:txBody>
          <a:bodyPr wrap="square">
            <a:spAutoFit/>
          </a:bodyPr>
          <a:lstStyle/>
          <a:p>
            <a:r>
              <a:rPr kumimoji="0" lang="en-GB" sz="1800" b="1" u="none" strike="noStrike" kern="1200" cap="none" spc="0" normalizeH="0" baseline="0" noProof="0" dirty="0">
                <a:ln>
                  <a:noFill/>
                </a:ln>
                <a:solidFill>
                  <a:srgbClr val="3D3D3C"/>
                </a:solidFill>
                <a:effectLst/>
                <a:uLnTx/>
                <a:uFillTx/>
                <a:latin typeface="Aptos" panose="020B0004020202020204" pitchFamily="34" charset="0"/>
              </a:rPr>
              <a:t>Example:</a:t>
            </a:r>
            <a:endParaRPr lang="en-CH" b="1" dirty="0">
              <a:solidFill>
                <a:srgbClr val="3D3D3C"/>
              </a:solidFill>
              <a:latin typeface="Aptos" panose="020B0004020202020204" pitchFamily="34" charset="0"/>
            </a:endParaRPr>
          </a:p>
        </p:txBody>
      </p:sp>
      <p:sp>
        <p:nvSpPr>
          <p:cNvPr id="4" name="Speech Bubble: Rectangle with Corners Rounded 3">
            <a:extLst>
              <a:ext uri="{FF2B5EF4-FFF2-40B4-BE49-F238E27FC236}">
                <a16:creationId xmlns:a16="http://schemas.microsoft.com/office/drawing/2014/main" id="{A49F28B2-C191-88F4-7675-E927458AD019}"/>
              </a:ext>
            </a:extLst>
          </p:cNvPr>
          <p:cNvSpPr/>
          <p:nvPr/>
        </p:nvSpPr>
        <p:spPr>
          <a:xfrm>
            <a:off x="1109462" y="4378759"/>
            <a:ext cx="3881887" cy="1526875"/>
          </a:xfrm>
          <a:prstGeom prst="wedgeRoundRectCallout">
            <a:avLst>
              <a:gd name="adj1" fmla="val -38763"/>
              <a:gd name="adj2" fmla="val 82290"/>
              <a:gd name="adj3" fmla="val 16667"/>
            </a:avLst>
          </a:prstGeom>
          <a:solidFill>
            <a:srgbClr val="A0D197"/>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t>I like the bright colours in the graffiti. I like how they make the buildings  look interesting and fun. </a:t>
            </a:r>
            <a:endParaRPr lang="en-CH" dirty="0"/>
          </a:p>
        </p:txBody>
      </p:sp>
      <p:sp>
        <p:nvSpPr>
          <p:cNvPr id="12" name="Speech Bubble: Rectangle 11">
            <a:extLst>
              <a:ext uri="{FF2B5EF4-FFF2-40B4-BE49-F238E27FC236}">
                <a16:creationId xmlns:a16="http://schemas.microsoft.com/office/drawing/2014/main" id="{427956D8-4725-19E2-DD66-DED4D270B2E9}"/>
              </a:ext>
            </a:extLst>
          </p:cNvPr>
          <p:cNvSpPr/>
          <p:nvPr/>
        </p:nvSpPr>
        <p:spPr>
          <a:xfrm>
            <a:off x="6884748" y="4378759"/>
            <a:ext cx="3717983" cy="1465945"/>
          </a:xfrm>
          <a:prstGeom prst="wedgeRectCallout">
            <a:avLst>
              <a:gd name="adj1" fmla="val 35511"/>
              <a:gd name="adj2" fmla="val 81449"/>
            </a:avLst>
          </a:prstGeom>
          <a:solidFill>
            <a:srgbClr val="FF939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I like the colourful patterns on the tree. However, I don't like when yarnbombing covers too much of the tree's natural beauty</a:t>
            </a:r>
            <a:endParaRPr lang="en-CH" dirty="0"/>
          </a:p>
        </p:txBody>
      </p:sp>
    </p:spTree>
    <p:extLst>
      <p:ext uri="{BB962C8B-B14F-4D97-AF65-F5344CB8AC3E}">
        <p14:creationId xmlns:p14="http://schemas.microsoft.com/office/powerpoint/2010/main" val="3634872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FC828-DD07-2D7D-24D1-15DB3A9FC43C}"/>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CEA67F-FFC9-C7FF-E705-627AACDA19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8578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CA758-A12E-C439-CDE0-2468027DF0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D127B3-1AC6-5B96-BE4E-2C78CCCD07FD}"/>
              </a:ext>
            </a:extLst>
          </p:cNvPr>
          <p:cNvPicPr>
            <a:picLocks noChangeAspect="1"/>
          </p:cNvPicPr>
          <p:nvPr/>
        </p:nvPicPr>
        <p:blipFill>
          <a:blip r:embed="rId2"/>
          <a:stretch>
            <a:fillRect/>
          </a:stretch>
        </p:blipFill>
        <p:spPr>
          <a:xfrm>
            <a:off x="5446015" y="289311"/>
            <a:ext cx="6310078" cy="6058479"/>
          </a:xfrm>
          <a:prstGeom prst="rect">
            <a:avLst/>
          </a:prstGeom>
        </p:spPr>
      </p:pic>
      <p:sp>
        <p:nvSpPr>
          <p:cNvPr id="2" name="Rectangle 1">
            <a:extLst>
              <a:ext uri="{FF2B5EF4-FFF2-40B4-BE49-F238E27FC236}">
                <a16:creationId xmlns:a16="http://schemas.microsoft.com/office/drawing/2014/main" id="{CBF04860-2DB4-2026-583F-49E3D8C5FBE9}"/>
              </a:ext>
            </a:extLst>
          </p:cNvPr>
          <p:cNvSpPr/>
          <p:nvPr/>
        </p:nvSpPr>
        <p:spPr>
          <a:xfrm>
            <a:off x="0" y="-1"/>
            <a:ext cx="5115340" cy="6858001"/>
          </a:xfrm>
          <a:prstGeom prst="rect">
            <a:avLst/>
          </a:prstGeom>
          <a:solidFill>
            <a:srgbClr val="A0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5A562461-3203-A505-39C5-C55F1186E98A}"/>
              </a:ext>
            </a:extLst>
          </p:cNvPr>
          <p:cNvSpPr txBox="1"/>
          <p:nvPr/>
        </p:nvSpPr>
        <p:spPr>
          <a:xfrm>
            <a:off x="435907" y="541104"/>
            <a:ext cx="4149345" cy="369331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Go on a walk in your neighbourhood to find examples of public art on the streets, buildings, squares or parks. </a:t>
            </a:r>
            <a:br>
              <a:rPr lang="en-GB" dirty="0">
                <a:solidFill>
                  <a:srgbClr val="3D3D3C"/>
                </a:solidFill>
                <a:latin typeface="Aptos Serif" panose="02020604070405020304" pitchFamily="18" charset="0"/>
                <a:cs typeface="Aptos Serif" panose="02020604070405020304" pitchFamily="18" charset="0"/>
              </a:rPr>
            </a:b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Take 10 pictures of public art examples.</a:t>
            </a:r>
            <a:br>
              <a:rPr lang="en-GB" dirty="0">
                <a:solidFill>
                  <a:srgbClr val="3D3D3C"/>
                </a:solidFill>
                <a:latin typeface="Aptos Serif" panose="02020604070405020304" pitchFamily="18" charset="0"/>
                <a:cs typeface="Aptos Serif" panose="02020604070405020304" pitchFamily="18" charset="0"/>
              </a:rPr>
            </a:b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Use your phone or school iPad to take pictures of what you find. </a:t>
            </a:r>
            <a:br>
              <a:rPr lang="en-GB" dirty="0">
                <a:solidFill>
                  <a:srgbClr val="3D3D3C"/>
                </a:solidFill>
                <a:latin typeface="Aptos Serif" panose="02020604070405020304" pitchFamily="18" charset="0"/>
                <a:cs typeface="Aptos Serif" panose="02020604070405020304" pitchFamily="18" charset="0"/>
              </a:rPr>
            </a:br>
            <a:endParaRPr lang="en-GB" dirty="0">
              <a:solidFill>
                <a:srgbClr val="3D3D3C"/>
              </a:solidFill>
              <a:latin typeface="Aptos Serif" panose="02020604070405020304" pitchFamily="18" charset="0"/>
              <a:cs typeface="Aptos Serif" panose="02020604070405020304" pitchFamily="18" charset="0"/>
            </a:endParaRPr>
          </a:p>
          <a:p>
            <a:pPr marL="285750" indent="-285750">
              <a:buFont typeface="Arial" panose="020B0604020202020204" pitchFamily="34" charset="0"/>
              <a:buChar char="•"/>
            </a:pPr>
            <a:r>
              <a:rPr lang="en-GB" dirty="0">
                <a:solidFill>
                  <a:srgbClr val="3D3D3C"/>
                </a:solidFill>
                <a:latin typeface="Aptos Serif" panose="02020604070405020304" pitchFamily="18" charset="0"/>
                <a:cs typeface="Aptos Serif" panose="02020604070405020304" pitchFamily="18" charset="0"/>
              </a:rPr>
              <a:t>Fill in the checklist as you go. Your teacher will give you this checklist. </a:t>
            </a:r>
            <a:endParaRPr lang="en-CH" dirty="0">
              <a:solidFill>
                <a:srgbClr val="3D3D3C"/>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97889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B339-F727-B5A5-2FA8-3A2B3690DDC8}"/>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3229210-26C6-6339-4BF1-1BB2E705E3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37134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747FAF77564824FBEEF4A6CD9F8555D" ma:contentTypeVersion="11" ma:contentTypeDescription="Ein neues Dokument erstellen." ma:contentTypeScope="" ma:versionID="a33f5c9c261499be155eddb26784b782">
  <xsd:schema xmlns:xsd="http://www.w3.org/2001/XMLSchema" xmlns:xs="http://www.w3.org/2001/XMLSchema" xmlns:p="http://schemas.microsoft.com/office/2006/metadata/properties" xmlns:ns2="69a20907-5654-4f06-b2da-5924fee11a21" xmlns:ns3="35c77f01-71ab-4572-869d-edead382c6dc" targetNamespace="http://schemas.microsoft.com/office/2006/metadata/properties" ma:root="true" ma:fieldsID="7b3f2be48bddae064e23152e3a683ee3" ns2:_="" ns3:_="">
    <xsd:import namespace="69a20907-5654-4f06-b2da-5924fee11a21"/>
    <xsd:import namespace="35c77f01-71ab-4572-869d-edead382c6d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a20907-5654-4f06-b2da-5924fee11a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91accbf1-1a56-4248-b7b6-3097bfe86da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c77f01-71ab-4572-869d-edead382c6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a1e872b-32ed-40e9-ac2c-844622d1cbf1}" ma:internalName="TaxCatchAll" ma:showField="CatchAllData" ma:web="35c77f01-71ab-4572-869d-edead382c6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a20907-5654-4f06-b2da-5924fee11a21">
      <Terms xmlns="http://schemas.microsoft.com/office/infopath/2007/PartnerControls"/>
    </lcf76f155ced4ddcb4097134ff3c332f>
    <TaxCatchAll xmlns="35c77f01-71ab-4572-869d-edead382c6dc" xsi:nil="true"/>
  </documentManagement>
</p:properties>
</file>

<file path=customXml/itemProps1.xml><?xml version="1.0" encoding="utf-8"?>
<ds:datastoreItem xmlns:ds="http://schemas.openxmlformats.org/officeDocument/2006/customXml" ds:itemID="{AE46ECF5-8C4F-4139-85EE-441B8AFAAFE3}">
  <ds:schemaRefs>
    <ds:schemaRef ds:uri="http://schemas.microsoft.com/sharepoint/v3/contenttype/forms"/>
  </ds:schemaRefs>
</ds:datastoreItem>
</file>

<file path=customXml/itemProps2.xml><?xml version="1.0" encoding="utf-8"?>
<ds:datastoreItem xmlns:ds="http://schemas.openxmlformats.org/officeDocument/2006/customXml" ds:itemID="{060F8522-266A-4826-A8DA-E8F6C97CA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a20907-5654-4f06-b2da-5924fee11a21"/>
    <ds:schemaRef ds:uri="35c77f01-71ab-4572-869d-edead382c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798747-A6AD-4CDB-BC7E-C60A944ACB0D}">
  <ds:schemaRefs>
    <ds:schemaRef ds:uri="http://purl.org/dc/elements/1.1/"/>
    <ds:schemaRef ds:uri="http://schemas.openxmlformats.org/package/2006/metadata/core-properties"/>
    <ds:schemaRef ds:uri="35c77f01-71ab-4572-869d-edead382c6dc"/>
    <ds:schemaRef ds:uri="http://purl.org/dc/dcmitype/"/>
    <ds:schemaRef ds:uri="http://www.w3.org/XML/1998/namespace"/>
    <ds:schemaRef ds:uri="http://purl.org/dc/terms/"/>
    <ds:schemaRef ds:uri="http://schemas.microsoft.com/office/2006/documentManagement/types"/>
    <ds:schemaRef ds:uri="http://schemas.microsoft.com/office/2006/metadata/properties"/>
    <ds:schemaRef ds:uri="69a20907-5654-4f06-b2da-5924fee11a2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133</TotalTime>
  <Words>725</Words>
  <Application>Microsoft Macintosh PowerPoint</Application>
  <PresentationFormat>Grand écran</PresentationFormat>
  <Paragraphs>215</Paragraphs>
  <Slides>12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Aptos</vt:lpstr>
      <vt:lpstr>Aptos Display</vt:lpstr>
      <vt:lpstr>Aptos Serif</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Places in our neighbourhood</dc:title>
  <dc:creator>Margarida Pereira (MMP)</dc:creator>
  <cp:lastModifiedBy>Severin Raeber</cp:lastModifiedBy>
  <cp:revision>28</cp:revision>
  <dcterms:created xsi:type="dcterms:W3CDTF">2024-01-12T13:59:03Z</dcterms:created>
  <dcterms:modified xsi:type="dcterms:W3CDTF">2024-12-13T16:42:19Z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0x010100E747FAF77564824FBEEF4A6CD9F8555D</vt:lpwstr>
  </property>
</Properties>
</file>